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7" r:id="rId2"/>
    <p:sldId id="260" r:id="rId3"/>
    <p:sldId id="261" r:id="rId4"/>
    <p:sldId id="262" r:id="rId5"/>
    <p:sldId id="263" r:id="rId6"/>
    <p:sldId id="267" r:id="rId7"/>
    <p:sldId id="264" r:id="rId8"/>
    <p:sldId id="271" r:id="rId9"/>
    <p:sldId id="266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84" r:id="rId21"/>
    <p:sldId id="279" r:id="rId22"/>
    <p:sldId id="280" r:id="rId23"/>
    <p:sldId id="283" r:id="rId24"/>
    <p:sldId id="281" r:id="rId25"/>
    <p:sldId id="282" r:id="rId26"/>
    <p:sldId id="285" r:id="rId27"/>
    <p:sldId id="286" r:id="rId28"/>
    <p:sldId id="287" r:id="rId29"/>
    <p:sldId id="289" r:id="rId30"/>
    <p:sldId id="265" r:id="rId31"/>
    <p:sldId id="288" r:id="rId3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CCCC"/>
    <a:srgbClr val="FFFFFF"/>
    <a:srgbClr val="54CED4"/>
    <a:srgbClr val="CC00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1498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0030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74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747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41237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457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250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9633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9889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127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406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3EF6912-DB09-47AC-8C7C-75F90A20278C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DC6A8FC-DC6C-44A9-948F-8240A08039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85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6/Wilhelm_Conrad_R%C3%B6ntgen_(1845--1923).jpg" TargetMode="Externa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okandlearn.com/blog/1560/rontgen-discovers-x-rays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sters-dictionary-online.com/images/wiki/wikipedia/commons/thumb/a/a3/Henri_Becquerel.jpg/225px-Henri_Becquerel.jpg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reich-chemistry.wikispaces.com/Fall.2008.MMA.Gels.Forte.Timeline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volutionary-war-and-beyond.com/image-files/benjamin-franklin-kite-experiment-bernard-hoffman-large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operamundi.uol.com.br/media/images/Ernest%20Rutherford.jpg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1dPv5WKBz9k&amp;feature=endscreen&amp;NR=1" TargetMode="External"/><Relationship Id="rId7" Type="http://schemas.openxmlformats.org/officeDocument/2006/relationships/hyperlink" Target="http://www.youtube.com/watch?v=Dyt7bs4cNXY" TargetMode="External"/><Relationship Id="rId2" Type="http://schemas.openxmlformats.org/officeDocument/2006/relationships/hyperlink" Target="http://www.youtube.com/watch?v=Xt7ZWEDZ_GI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outube.com/watch?v=4BtmT47GbTg" TargetMode="External"/><Relationship Id="rId5" Type="http://schemas.openxmlformats.org/officeDocument/2006/relationships/hyperlink" Target="http://www.youtube.com/watch?NR=1&amp;v=1dPv5WKBz9k&amp;feature=endscreen" TargetMode="External"/><Relationship Id="rId4" Type="http://schemas.openxmlformats.org/officeDocument/2006/relationships/hyperlink" Target="http://www.youtube.com/watch?v=Do-p-GdWUc0" TargetMode="Externa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v9pYDa6U-Fo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1.bp.blogspot.com/-8kapPQx_P6E/UVNodJAAMkI/AAAAAAAAA50/NAtLLu5ON3Q/s1600/Rayos_x._William+Crookesjpg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rebromente.org.br/n20/history/neuroimage2_p.htm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3203293" y="5754256"/>
            <a:ext cx="58578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Profª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Silvia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Oliveira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Resquetti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sresquetti@yahoo.com.br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294" y="1392874"/>
            <a:ext cx="5857869" cy="4315148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478565" y="577199"/>
            <a:ext cx="9307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RADIOATIVIDADE – Parte 1</a:t>
            </a:r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73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26472" y="286328"/>
            <a:ext cx="73336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detecção do raio X</a:t>
            </a: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 1894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Wilhelm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Conrad </a:t>
            </a:r>
            <a:r>
              <a:rPr 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Röntgen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(1845-1923), físico experimental alemão,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interessou-se pelos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raios catódicos e pelos experimentos de Hertz e Lenard.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6610" y="553692"/>
            <a:ext cx="2958126" cy="41402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313645" y="4808258"/>
            <a:ext cx="288405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Wilhelm Conrad </a:t>
            </a:r>
            <a:r>
              <a:rPr lang="pt-BR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Röntgen</a:t>
            </a:r>
            <a:r>
              <a:rPr lang="pt-B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Fonte: </a:t>
            </a:r>
            <a:r>
              <a:rPr lang="pt-BR" sz="1600" u="sng" dirty="0" smtClean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pt-BR" sz="16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://upload.wikimedia.org/wikipedia/commons/8/86/Wilhelm_Conrad_R%C3%B6ntgen_%281845--1923%29.jpg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t-BR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26472" y="2152072"/>
            <a:ext cx="735214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7200" algn="just">
              <a:lnSpc>
                <a:spcPct val="150000"/>
              </a:lnSpc>
            </a:pP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final de outubro de 1895, após 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interromper 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seus trabalhos por alguns meses, </a:t>
            </a:r>
            <a:r>
              <a:rPr lang="pt-B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Röntgen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retomou os seus estudos. Repetiu o experimento de Lenard, mas embrulhou o tubo com papel preto para que a luminescência no vidro não atrapalhasse a visão no anteparo fluorescente. Apagou a luz do laboratório e foi afastando o anteparo fluorescente até dois metros de distância do tubo, e observou que a luminescência persistia. Ligou e desligou o tubo várias vezes, e a cada vez que desligava, a luminescência desaparecia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550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44949" y="803953"/>
            <a:ext cx="481214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Röntgen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realizou experimentos colocando diversos materiais entre o tubo e o anteparo. Observou que os raios emitidos tinham grande capacidade de atravessar desde livros, madeiras, placas metálicas com diferentes espessuras e até certos líquidos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Ao colocar um material diante do tubo, percebeu, atônito, o contorno dos ossos de seus dedos na tela fluorescente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8292" y="877844"/>
            <a:ext cx="5634182" cy="329699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/>
          <p:cNvSpPr txBox="1"/>
          <p:nvPr/>
        </p:nvSpPr>
        <p:spPr>
          <a:xfrm>
            <a:off x="5920510" y="4392633"/>
            <a:ext cx="57819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Ilustração representando as observações de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Röntgen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16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http://www.lookandlearn.com/blog/1560/rontgen-discovers-x-rays</a:t>
            </a:r>
            <a:r>
              <a:rPr lang="pt-BR" sz="1600" u="sng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/</a:t>
            </a:r>
            <a:r>
              <a:rPr lang="pt-BR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554183" y="1062180"/>
            <a:ext cx="110189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Suas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observações o levaram a concluir que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os raios que emanavam do tubo não eram os raios catódicos, mas um tipo diferente de raio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Esses novos raios eram mais penetrantes e não sofriam desvios com a ação de campos elétricos ou magnéticos.  </a:t>
            </a:r>
          </a:p>
          <a:p>
            <a:pPr indent="457200" algn="just">
              <a:lnSpc>
                <a:spcPct val="150000"/>
              </a:lnSpc>
            </a:pP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Röntgen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batizou o novo fenômeno de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raio X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por questão de brevidade e por não saber o que era. Em 28 de dezembro de 1895, publicou, nos anais da Associação de Física e Medicina de Würzburg, o artigo intitulado 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 a new 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kind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rays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em que apresentava os resultados de suas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pesquisas. 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notícia da detecção do fantástico fenômeno foi publicada na primeira página de um jornal de Viena, em 5 de janeiro de 1896, e correu rapidamente o mundo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627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17237" y="406400"/>
            <a:ext cx="65485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experimentos de Becquerel</a:t>
            </a:r>
          </a:p>
          <a:p>
            <a:pPr indent="457200" algn="just">
              <a:lnSpc>
                <a:spcPct val="150000"/>
              </a:lnSpc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detecção da radioatividade é atribuída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ao físico francês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Antoine Henri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Becquerel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(1852-1908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todavia, há indícios de que o pesquisador não reconheceu que o efeito que havia observado em seus experimentos tratava-se, na verdade, de um fenômeno ainda desconhecido.  </a:t>
            </a:r>
          </a:p>
        </p:txBody>
      </p:sp>
      <p:pic>
        <p:nvPicPr>
          <p:cNvPr id="3" name="Imagem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255" y="877455"/>
            <a:ext cx="3205016" cy="39403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/>
          <p:cNvSpPr txBox="1"/>
          <p:nvPr/>
        </p:nvSpPr>
        <p:spPr>
          <a:xfrm>
            <a:off x="7573818" y="4972232"/>
            <a:ext cx="36298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Antoine Henri Becquerel.</a:t>
            </a:r>
          </a:p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16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http://www.websters-dictionary-online.com/images/wiki/wikipedia/commons/thumb/a/a3/Henri_Becquerel.jpg/225px-Henri_Becquerel.jpg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5541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2643" y="583655"/>
            <a:ext cx="11212736" cy="1881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Na época, sabia-se que existiam semelhanças muito grandes entre os raios X e os raios ultravioletas. Ambos eram invisíveis e não afetavam a retina, apesar de produzirem efeitos fotográficos e fluorescência. Em virtude dessas semelhanças, pensou-se que os raios X poderiam ser um novo tipo de onda eletromagnética de alta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frequência.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24865" y="2465645"/>
            <a:ext cx="111482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7200" algn="just">
              <a:lnSpc>
                <a:spcPct val="150000"/>
              </a:lnSpc>
            </a:pP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1896, após tomar conhecimento da descoberta de </a:t>
            </a:r>
            <a:r>
              <a:rPr lang="pt-B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Röntgen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Becquerel passou a investigar compostos de urânio que se tornavam fluorescentes após receberem luz solar. A hipótese (falsa) de Becquerel era a mesma de seus colegas, ou seja, a de que os compostos de urânio também emitiam raios X, assim que ocasionassem forte fluorescência ao atingirem certas substâncias.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156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55782" y="446033"/>
            <a:ext cx="10843491" cy="326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Para comprovar sua ideia, Becquerel colocou uma amostra de uma substância luminescente - o sulfato duplo de urânio e potássio - sobre uma placa fotográfica envolta em duas folhas de papel negro muito espesso e a expôs à luz solar no peitoril da janela por várias horas. As primeiras experimentações sugeriam que o material emitia raios X, pois a silhueta da amostra aparecia na placa revelada; contudo, durante um período de tempo nublado, ao guardar uma amostra em uma gaveta sem incidência de luz durante sete dias, observou que a chapa fotográfica também ficara impressionada. </a:t>
            </a:r>
            <a:endParaRPr lang="pt-BR" sz="2400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2654" y="3713018"/>
            <a:ext cx="1092661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Becquerel examinou outros materiais fosforescentes, realizando experimentos na obscuridade e com variações nos procedimentos. Após observar todos os compostos de urânio luminescentes e não luminescentes, Becquerel testou o urânio metálico e verificou que este também emitia radiação invisível. Porém, não reconheceu nada de novo nessas observações e, assim, continuou a basear suas explicações em fenômenos conhecidos. </a:t>
            </a:r>
          </a:p>
        </p:txBody>
      </p:sp>
    </p:spTree>
    <p:extLst>
      <p:ext uri="{BB962C8B-B14F-4D97-AF65-F5344CB8AC3E}">
        <p14:creationId xmlns:p14="http://schemas.microsoft.com/office/powerpoint/2010/main" val="132944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19875" y="2918692"/>
            <a:ext cx="9587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Vídeo 3: O Experimento de Becquerel –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61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02628" y="629483"/>
            <a:ext cx="574595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contribuições do casal Curie</a:t>
            </a:r>
          </a:p>
          <a:p>
            <a:pPr algn="just">
              <a:lnSpc>
                <a:spcPct val="150000"/>
              </a:lnSpc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casal Marie Curie e Pierre Curie foi quem deu as primeiras contribuições ao estudo da radioatividade.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Madame Curie (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1867-1934), uma estudante de física e química entusiasmada com o fenômeno descoberto por Becquerel, em 1897 resolveu escrever sua tese de doutorado sobre 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tema.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Foi ela quem cunhou o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termo radioatividade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3" name="Imagem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278" y="699941"/>
            <a:ext cx="3162885" cy="417685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/>
          <p:cNvSpPr txBox="1"/>
          <p:nvPr/>
        </p:nvSpPr>
        <p:spPr>
          <a:xfrm>
            <a:off x="7394278" y="4969708"/>
            <a:ext cx="31644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Marie Curie. </a:t>
            </a:r>
          </a:p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16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http://reich-chemistry.wikispaces.com/Fall.2008.MMA.Gels.Forte.Timeline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772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41789" y="396030"/>
            <a:ext cx="1129129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Na época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Marie Curie estudou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vários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minerais e elementos químicos puros. Seus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primeiros estudos experimentais com os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raios de urânio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indicavam tratar-se de um fenômeno de natureza diferente da fosforescência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resultados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obtidos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com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pitchblenda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 a </a:t>
            </a: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calcolita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(compostos de urânio)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levaram Curie a pensar que esses minerais continham um elemento muito mais ativo do que o próprio urânio. A descoberta da emissão da radiação pelo tório, contido em pequena quantidade na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pitchblenda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 permitiu concluir que o fenômeno não era específico do urânio, mas algo mais geral.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41789" y="3720017"/>
            <a:ext cx="11291299" cy="280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7200" algn="just">
              <a:lnSpc>
                <a:spcPct val="150000"/>
              </a:lnSpc>
            </a:pP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1898, 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Marie e Pierre Curie empenharam-se 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trabalho de isolar a substância que suspeitavam estar contida na </a:t>
            </a:r>
            <a:r>
              <a:rPr lang="pt-BR" sz="2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pitchblenda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Conseguiram separar finos traços de um elemento 400 vezes mais radioativo do que o urânio, ao qual chamaram de </a:t>
            </a:r>
            <a:r>
              <a:rPr lang="pt-BR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polônio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 homenagem à Polônia, país natal de Marie. E juntamente com Gustave </a:t>
            </a:r>
            <a:r>
              <a:rPr lang="pt-B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Bélmont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 casal Curie detectou outro elemento 900 vezes mais ativo do que o urânio, ao qual chamaram de</a:t>
            </a:r>
            <a:r>
              <a:rPr lang="pt-BR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rádio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pois parecia ser mais radioativo do que qualquer outro elemento.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873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04845" y="431413"/>
            <a:ext cx="1128839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 1903, Marie e Pierre Curie dividiram, juntamente com Henri Becquerel, o Prêmio Nobel de Física pelos trabalhos com 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radioatividade. Pierre Curie faleceu em 1906 após um acidente. Em 1911, Madame Curie recebeu o Prêmio Nobel de Química pelos estudos sobre as propriedades químicas das substâncias radioativas, tornando-se a primeira personalidade a receber tal prêmio por duas vezes.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04845" y="2987504"/>
            <a:ext cx="11333018" cy="2343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7200" algn="just">
              <a:lnSpc>
                <a:spcPct val="150000"/>
              </a:lnSpc>
            </a:pP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Madame Curie foi muito mais do que uma cientista premiada e famosa. Foi uma mulher extraordinária, que se destacou em uma época em que a figura feminina era associada à fragilidade, com total dependência do homem. O apoio de seu marido, sem dúvida, foi fundamental para a sua ascensão; Pierre foi um perfeito cavalheiro, ao dar espaço e liberdade à sua esposa.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82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05164" y="295565"/>
            <a:ext cx="1026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Um breve histórico dos eventos que levaram à detecção da radioatividade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6556" y="1878984"/>
            <a:ext cx="655002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experimento da pipa empinada durante uma tempestade</a:t>
            </a: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experimentos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realizados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com uma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pipa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durante uma tempestade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raios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 descritos em 1752 pelo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físico e estadista norte-americano Benjamin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Franklin,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permitiram que cientistas deduzissem que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 eletricidade não se restringia a sólidos e líquidos, mas também podia ser transmitida através de gases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000" dirty="0"/>
          </a:p>
        </p:txBody>
      </p:sp>
      <p:pic>
        <p:nvPicPr>
          <p:cNvPr id="1026" name="Picture 2" descr="https://2.bp.blogspot.com/-JFhWhR7PLDc/V-hn1ieahOI/AAAAAAAAKzY/HC4rdvNFrTsL2sTNkfj99rZzh37w_YUiQCLcB/s1600/benjamin-franklin-kite-experiment-bernard-hoffman-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174" y="1624445"/>
            <a:ext cx="3483553" cy="3971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7590848" y="5709173"/>
            <a:ext cx="42316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www.revolutionary-war-and-beyond.com/image-files/benjamin-franklin-kite-experiment-bernard-hoffman-large.jpg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19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46545" y="1080655"/>
            <a:ext cx="1095432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7200" algn="just">
              <a:lnSpc>
                <a:spcPct val="150000"/>
              </a:lnSpc>
            </a:pP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contribuições do casal Curie foram fundamentais para a compreensão da radioatividade. Entretanto, nos primeiros anos do século XX o fenômeno ainda não estava explicado, já que muitas perguntas continuavam sem respostas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indent="457200" algn="just">
              <a:lnSpc>
                <a:spcPct val="150000"/>
              </a:lnSpc>
            </a:pPr>
            <a:endParaRPr lang="pt-BR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457200" algn="just">
              <a:lnSpc>
                <a:spcPct val="150000"/>
              </a:lnSpc>
            </a:pP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Afinal, as radiações eram iguais aos raios X ou não? De onde vinha a energia desses materiais radioativos? Por que alguns elementos eram radioativos e outros não? </a:t>
            </a:r>
            <a:endParaRPr lang="pt-BR" sz="2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explicações foram surgindo gradualmente ao longo dos primeiros anos do século XX, por meio de contribuições de vários cientistas que estudaram os raios emitidos por núcleos radioativos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792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78733" y="469809"/>
            <a:ext cx="64300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Rutherford</a:t>
            </a:r>
          </a:p>
          <a:p>
            <a:pPr algn="just">
              <a:lnSpc>
                <a:spcPct val="150000"/>
              </a:lnSpc>
            </a:pPr>
            <a:endParaRPr lang="pt-BR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início de 1899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jovem físico neozelandês Ernest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Rutherford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(1871-1937), da Universidade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McGill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de Montreal, Canadá,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ao realizar experimentos com substâncias radioativas, observou que emitiam dois tipos de radiação, identificadas a partir da trajetória de cada uma delas ao passar em um campo magnético. </a:t>
            </a:r>
          </a:p>
        </p:txBody>
      </p:sp>
      <p:pic>
        <p:nvPicPr>
          <p:cNvPr id="3" name="Imagem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836" y="895927"/>
            <a:ext cx="3223490" cy="42671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/>
          <p:cNvSpPr txBox="1"/>
          <p:nvPr/>
        </p:nvSpPr>
        <p:spPr>
          <a:xfrm>
            <a:off x="7633853" y="5163126"/>
            <a:ext cx="34174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Ernest Rutherford.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en-US" sz="1600" u="sng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://operamundi.uol.com.br/media/images/Ernest%20Rutherford.jpg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405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44945" y="267855"/>
            <a:ext cx="630843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Rutherford classificou-as de acordo com a capacidade de penetrar a matéria: a menos penetrante chamou de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raios alfa (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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e a mais penetrante de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raios beta (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pois, a princípio, pensou que essas radiações eram tipos diferentes de raios X.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456" y="1005320"/>
            <a:ext cx="4425852" cy="4536498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471054" y="2668512"/>
            <a:ext cx="6382328" cy="3728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7200" algn="just">
              <a:lnSpc>
                <a:spcPct val="150000"/>
              </a:lnSpc>
            </a:pP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1900, Paul </a:t>
            </a:r>
            <a:r>
              <a:rPr lang="pt-B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Villard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identificou um terceiro tipo de radiação muito mais penetrante, chamada de </a:t>
            </a:r>
            <a:r>
              <a:rPr lang="pt-BR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raios gama (</a:t>
            </a:r>
            <a:r>
              <a:rPr lang="pt-BR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</a:t>
            </a:r>
            <a:r>
              <a:rPr lang="pt-BR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que, ao contrário dos raios alfa e beta, não sofria qualquer deflexão em campos magnéticos. Três anos depois, Rutherford observou que a radiação alfa era defletida elétrica e magneticamente, e concluiu que se tratava de partículas com carga elétrica positiva.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129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54182" y="665018"/>
            <a:ext cx="11217563" cy="2343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Posteriormente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esses estudos, a natureza da radioatividade começou a ficar mais clara. Constatou-se que os raios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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são núcleos do átomo do elemento Hélio, composto por dois prótons e dois nêutrons e, logo depois, que os raios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podem ser de dois tipos: elétrons ou pósitrons. Mais tarde, constatou-se que os raios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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são fótons ou ondas eletromagnéticas muito energéticas, de comprimento de onda muito pequeno.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54182" y="3470492"/>
            <a:ext cx="11139054" cy="9582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Concluiu-se, então, que os 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raios de Becquerel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não eram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tipos diferentes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de raios X, mas sim, </a:t>
            </a:r>
            <a:r>
              <a:rPr lang="pt-B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radiações nucleares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, visto que são originadas dentro do núcleo atômico.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0547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241772" y="1459345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2655" y="572655"/>
            <a:ext cx="1110210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Daí surgiu uma questão: se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elemento radioativo emite radiação gama e radiação corpuscular (partículas), então sua estrutura nuclear está se transformando.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Ernest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Rutherford e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Frederic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Soddy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demonstraram que em certos processos radioativos ocorre uma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transmutação de elementos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(um elemento se transforma em outro). A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Teoria das Transformações Radioativas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foi apresentada em cinco artigos entre novembro de 1902 e maio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1903. </a:t>
            </a: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Esses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 outros estudos conduziram,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nas décadas seguintes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a um conhecimento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das propriedades da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radioatividade. Constatou-se que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83492" y="4275486"/>
            <a:ext cx="11102108" cy="1420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457200" algn="ctr">
              <a:lnSpc>
                <a:spcPct val="150000"/>
              </a:lnSpc>
            </a:pP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radioatividade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é um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fenômeno natural pelo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qual os núcleos atômicos instáveis se transformam ao emitirem radiações espontaneamente e, nesse processo, podem formar novos elementos químicos.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30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95564" y="286327"/>
            <a:ext cx="1161934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início da </a:t>
            </a:r>
            <a:r>
              <a:rPr lang="pt-BR" sz="20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 Nuclear</a:t>
            </a:r>
            <a:endParaRPr lang="pt-BR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início da década de 1930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muitos cientistas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procuravam descobrir novos elementos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químicos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artificiais. A investigação envolvia a transmutação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elementos químicos provocada pelo bombardeamento com nêutrons de várias amostras, incluindo o urânio. N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Universidade de Roma,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equipe liderada pelo físico italiano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Enrico Fermi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(1901-1954),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trabalhava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nessa linha. Tais experimentos abriram o caminho que conduziu à </a:t>
            </a:r>
            <a:r>
              <a:rPr lang="pt-BR" sz="2000" b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fissão nuclear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46363" y="3148649"/>
            <a:ext cx="1151774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1938 os químicos experimentais alemães Otto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Hahn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e Fritz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Strassmann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haviam detectado o elemento bário após bombardearem com nêutrons uma amostra de urânio puro, mas os cientistas não conseguiram explicar o aparecimento do bário. A explicação foi dada pela física austríaca Lize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Meitner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(1878-1968), com a colaboração de seu sobrinho, o químico Otto Frisch.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Meitner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chegou à conclusão de que os núcleos de urânio haviam sido quebrados em núcleos menores, incluindo os de bário, havendo grande liberação de energia. Sua hipótese foi logo confirmada experimentalmente por Frisch.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Meitner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havia decifrado o processo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fissão,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termo emprestado da biologia. </a:t>
            </a:r>
          </a:p>
        </p:txBody>
      </p:sp>
    </p:spTree>
    <p:extLst>
      <p:ext uri="{BB962C8B-B14F-4D97-AF65-F5344CB8AC3E}">
        <p14:creationId xmlns:p14="http://schemas.microsoft.com/office/powerpoint/2010/main" val="407979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67855" y="369453"/>
            <a:ext cx="1168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constatação de que grandes quantidades de energia podiam ser liberadas nos processos de fissão nuclear causou muitas especulações no meio científico. Ao mesmo tempo, acontecimentos políticos e militares na Europa forçaram muitos cientistas eminentes 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emigrar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principalmente para os Estados Unidos da América (EUA), entre os anos de 1939 e 1945. Alguns desses cientistas eram judeus ou tinham esposas judias. Em 1º de setembro de 1939 Adolf Hitler ordenou a invasão da Polônia, iniciando a Segunda Guerra Mundial.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67855" y="3398031"/>
            <a:ext cx="1168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Entre esses cientistas europeus que emigraram para os EUA estavam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Niels Bohr, Albert Einstein e Enrico Fermi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As trocas de informações entre pesquisadores sobre a possibilidade de a emissão de nêutrons produzir novas fissões levaram às primeiras ideias a respeito da </a:t>
            </a:r>
            <a:r>
              <a:rPr lang="pt-BR" sz="2000" b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reação em cadeia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Cientistas do mundo todo perceberam, então, o grande potencial bélico da fissão nuclear, o que causou enorme repercussão nos meios políticos, sociais 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militares.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64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0144" y="144623"/>
            <a:ext cx="116932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Projeto Urânio e o Projeto Manhattan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governo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norte-americano foi informado por Fermi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sobre a possibilidade da construção de um novo dispositivo explosivo de origem nuclear. No meio acadêmico corriam rumores de que os nazistas preparavam uma arma nuclear.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Mas foi somente após a leitura da histórica carta de Einstein que o presidente Roosevelt decidiu agir imediatamente. O texto alertava sobre 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possibilidade de os alemães estarem trabalhando no desenvolvimento de armas nucleares. </a:t>
            </a:r>
          </a:p>
        </p:txBody>
      </p:sp>
      <p:grpSp>
        <p:nvGrpSpPr>
          <p:cNvPr id="7" name="Agrupar 6"/>
          <p:cNvGrpSpPr/>
          <p:nvPr/>
        </p:nvGrpSpPr>
        <p:grpSpPr>
          <a:xfrm>
            <a:off x="240144" y="3006945"/>
            <a:ext cx="11462424" cy="3685194"/>
            <a:chOff x="240144" y="3006945"/>
            <a:chExt cx="11462424" cy="3685194"/>
          </a:xfrm>
        </p:grpSpPr>
        <p:sp>
          <p:nvSpPr>
            <p:cNvPr id="3" name="CaixaDeTexto 2"/>
            <p:cNvSpPr txBox="1"/>
            <p:nvPr/>
          </p:nvSpPr>
          <p:spPr>
            <a:xfrm>
              <a:off x="240144" y="3120941"/>
              <a:ext cx="5419511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457200" algn="just">
                <a:lnSpc>
                  <a:spcPct val="150000"/>
                </a:lnSpc>
              </a:pPr>
              <a:r>
                <a:rPr lang="pt-BR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Foi, então, criado o </a:t>
              </a:r>
              <a:r>
                <a:rPr lang="pt-BR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Projeto Urânio</a:t>
              </a:r>
              <a:r>
                <a:rPr lang="pt-BR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liderado por Enrico Fermi, cujo objetivo era produzir </a:t>
              </a:r>
              <a:r>
                <a:rPr lang="pt-BR" sz="20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combustível nuclear</a:t>
              </a:r>
              <a:r>
                <a:rPr lang="pt-BR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 A equipe de pesquisadores construiu o primeiro reator nuclear e produziu, em 2 de dezembro de 1942,  a primeira reação em cadeia artificial: era o início da </a:t>
              </a:r>
              <a:r>
                <a:rPr lang="pt-BR" sz="20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Era Nuclear</a:t>
              </a:r>
              <a:r>
                <a:rPr lang="pt-BR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pt-BR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9002" y="3006945"/>
              <a:ext cx="3611351" cy="2823420"/>
            </a:xfrm>
            <a:prstGeom prst="rect">
              <a:avLst/>
            </a:prstGeom>
          </p:spPr>
        </p:pic>
        <p:sp>
          <p:nvSpPr>
            <p:cNvPr id="6" name="CaixaDeTexto 5"/>
            <p:cNvSpPr txBox="1"/>
            <p:nvPr/>
          </p:nvSpPr>
          <p:spPr>
            <a:xfrm>
              <a:off x="5966786" y="5830365"/>
              <a:ext cx="5735782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 </a:t>
              </a:r>
              <a:r>
                <a:rPr lang="en-US" dirty="0" err="1">
                  <a:latin typeface="Arial" panose="020B0604020202020204" pitchFamily="34" charset="0"/>
                  <a:cs typeface="Arial" panose="020B0604020202020204" pitchFamily="34" charset="0"/>
                </a:rPr>
                <a:t>Primeiro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latin typeface="Arial" panose="020B0604020202020204" pitchFamily="34" charset="0"/>
                  <a:cs typeface="Arial" panose="020B0604020202020204" pitchFamily="34" charset="0"/>
                </a:rPr>
                <a:t>reator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 nuclear, o Chicago Pile-1 (CP-1).</a:t>
              </a:r>
              <a:r>
                <a:rPr lang="en-US" dirty="0"/>
                <a:t>                                                      </a:t>
              </a:r>
              <a:r>
                <a:rPr 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Fonte:http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://upload.wikimedia.org/</a:t>
              </a:r>
              <a:r>
                <a:rPr 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wikipedia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/commons/thumb /f/</a:t>
              </a:r>
              <a:r>
                <a:rPr 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fe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/Stagg_Field_reactor.jpg/220px-Stagg_Field_reactor.jpg. </a:t>
              </a:r>
              <a:endParaRPr lang="pt-BR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725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71740" y="361987"/>
            <a:ext cx="116932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Projeto Manhattan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o maior projeto secreto da história militar - foi lançado em junho de 1942 pelo governo dos Estados Unidos da América (EUA). Envolveu cerca de 130 mil pessoas. O objetivo era construir a </a:t>
            </a:r>
            <a:r>
              <a:rPr lang="pt-B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primeira bomba atômica do mundo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A crença era que seria conferido poder absoluto ao país que possuísse a poderosa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arma.</a:t>
            </a: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Leslie Richard </a:t>
            </a:r>
            <a:r>
              <a:rPr 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Groves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(1896-1970) fora nomeado comandante militar do Projeto, com a finalidade de dirigir os trabalhos de aplicações bélicas da energia nuclear. O cientista norte-americano </a:t>
            </a:r>
            <a:r>
              <a:rPr 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Jullius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Robert Oppenheimer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(1904-1967), físico teórico e professor da Universidade de Berkeley, foi indicado por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Groves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liderar a parte científica do projeto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71740" y="4147639"/>
            <a:ext cx="116932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 Los Alamos, no estado de Novo México, foram produzidas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duas bombas atômicas: a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Little Boy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(Garotinho), de urânio-235, e a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Fat Man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(Homem Gordo),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plutônio-239. Little Boy foi lançada sobre Hiroshima, no Japão, em 6 de agosto de 1945. Três dias depois foi a vez de Fat Man sobre a cidade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Nagasaki.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88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26472" y="1764147"/>
            <a:ext cx="11148291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As bombas atômicas lançadas em Hiroshima e Nagasaki apresentaram ao mundo a Era Nuclear. “A contradição da ciência está em poder salvar ou exterminar o homem” (MARSHALL, 1990, p. 1). Após o bombardeio de Nagasaki, o Imperador japonês,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Hirohito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com objeções de seus ministros, decidiu pôr fim à guerra em 15 de agosto de 1945, citando a mais nova e mais cruel bomba em sua proclamação de rendição.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049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0909" y="256921"/>
            <a:ext cx="117209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Ampola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Crookes</a:t>
            </a: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os Raios Catódicos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Os experimentos relatados por Franklin inspiraram outros cientistas a pesquisar a condução de eletricidade em diversos gases.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Para isso, utilizaram uma ampola de vidro lacrada contendo um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gás rarefeito,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com eletrodos nas duas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extremidades. Contudo, havia certa dificuldade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técnica para 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realização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vácuo. Em meados XIX, com o aperfeiçoamento das  bombas de vácuo, as pesquisas adquiriram um novo estímulo.</a:t>
            </a:r>
            <a:endParaRPr lang="pt-BR" sz="2000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0" y="3152375"/>
            <a:ext cx="5730017" cy="3442389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9022223" y="5948433"/>
            <a:ext cx="2929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Tubo de descarga. </a:t>
            </a:r>
          </a:p>
          <a:p>
            <a:pPr algn="ctr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Fuchs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(1972, p. 17)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3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8619" y="218358"/>
            <a:ext cx="1169323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Recomendações de materiais</a:t>
            </a:r>
            <a:endParaRPr lang="pt-BR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VÍDEO: 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Crookes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Maltese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 Cross tube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00min41s: color. Disponível em: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http://www.youtube.com/watch?v=Xt7ZWEDZ_GI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VÍDEO: 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Rayos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 catódicos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02min: color. Disponível em: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http://www.youtube.com/watch?v=1dPv5WKBz9k&amp;feature=endscreen&amp;NR=1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VÍDEO: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Ponto Ciência – Experimento de Becquerel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06min47s: son., color. Disponível em: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http://www.youtube.com/watch?v=Do-p-GdWUc0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VÍDEO:</a:t>
            </a:r>
            <a:r>
              <a:rPr lang="pt-B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Descoberta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do elétron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04mi20s: son., color. Disponível em: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http://www.youtube.com/watch?NR=1&amp;v=1dPv5WKBz9k&amp;feature=endscreen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VÍDEO: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Nagasaki Hiroshima new 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released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movie</a:t>
            </a:r>
            <a:r>
              <a:rPr lang="pt-B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04min38s: son., color. Disponível em: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www.youtube.com/watch?v=4BtmT47GbTg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VÍDEO DOCUMENTÁRIO: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Hiroshima - o dia seguinte // 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tGeo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45min10s: son. (leg.), color. Disponível em: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www.youtube.com/watch?v=Dyt7bs4cNXY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12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15636" y="508000"/>
            <a:ext cx="115454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VIDEO</a:t>
            </a:r>
            <a:r>
              <a:rPr lang="pt-BR" sz="2000" smtClean="0">
                <a:latin typeface="Arial" panose="020B0604020202020204" pitchFamily="34" charset="0"/>
                <a:cs typeface="Arial" panose="020B0604020202020204" pitchFamily="34" charset="0"/>
              </a:rPr>
              <a:t>: The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Maravilhas modernas ''Projeto Manhattan''.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44min14s: son., color. Disponível em: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http://www.youtube.com/watch?v=v9pYDa6U-Fo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LIVRO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O Início do Fim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Autor: Robert Marshall. Rio de Janeiro: Record, 1990.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FILME: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O Início do Fim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estrelado por Paul Newman.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328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7164" y="258618"/>
            <a:ext cx="112591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Os pesquisadores constataram que uma corrente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elétrica era detectada quando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uma alta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diferença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potencial (de milhares de volts)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era aplicada entre os eletrodos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metálicos, observando-se descargas luminosas no interior do tubo.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297380" y="5578763"/>
            <a:ext cx="5458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Efeito luminoso em um tubo de descarga contendo ar rarefeito sob alta voltagem.</a:t>
            </a:r>
          </a:p>
          <a:p>
            <a:pPr algn="ctr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Fuchs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(1972, p. 17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255" y="1996495"/>
            <a:ext cx="5926942" cy="347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38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49746" y="1079806"/>
            <a:ext cx="58835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7200" algn="just">
              <a:lnSpc>
                <a:spcPct val="150000"/>
              </a:lnSpc>
            </a:pP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 a diminuição contínua da pressão, observava-se que o gás ficava rarefeito no interior da ampola e todo o fenômeno da descarga elétrica cessava; contudo, o amperímetro continuava a indicar a passagem de corrente elétrica. Isso despertou o interesse do químico e físico inglês </a:t>
            </a:r>
            <a:r>
              <a:rPr lang="pt-BR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William </a:t>
            </a:r>
            <a:r>
              <a:rPr lang="pt-BR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Crookes</a:t>
            </a:r>
            <a:r>
              <a:rPr lang="pt-BR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(1832-1919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pt-B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Agrupar 2"/>
          <p:cNvGrpSpPr/>
          <p:nvPr/>
        </p:nvGrpSpPr>
        <p:grpSpPr>
          <a:xfrm>
            <a:off x="6733310" y="517236"/>
            <a:ext cx="4948403" cy="5816209"/>
            <a:chOff x="6733310" y="517236"/>
            <a:chExt cx="4948403" cy="5816209"/>
          </a:xfrm>
        </p:grpSpPr>
        <p:sp>
          <p:nvSpPr>
            <p:cNvPr id="6" name="CaixaDeTexto 5"/>
            <p:cNvSpPr txBox="1"/>
            <p:nvPr/>
          </p:nvSpPr>
          <p:spPr>
            <a:xfrm>
              <a:off x="6733310" y="5194672"/>
              <a:ext cx="4948403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William </a:t>
              </a:r>
              <a:r>
                <a:rPr lang="pt-BR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Crookes</a:t>
              </a: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 algn="ctr"/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Fonte: </a:t>
              </a: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http://1.bp.blogspot.com/-8kapPQx_P6E/UVNodJAAMkI/AAAAAAAAA50/NAtLLu5ON3Q/s1600/Rayos_x._</a:t>
              </a:r>
              <a:r>
                <a:rPr lang="pt-BR" sz="1600" dirty="0" smtClean="0"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William+Crookesjpg.jpg</a:t>
              </a: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pt-B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92421" y="517236"/>
              <a:ext cx="3230179" cy="460839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5595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69637" y="528507"/>
            <a:ext cx="57588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Crookes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construiu um tubo de vidro contendo gás de pressão extremamente baixa, que ficou conhecido como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“Ampola de </a:t>
            </a:r>
            <a:r>
              <a:rPr 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Crookes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Quando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os raios que emergiam do terminal negativo incidiam no eletrodo positivo, feito de folha de alumínio em forma de cruz (cruz de Malta), obtinha-se uma sombra bem-definida sobre a parede de vidro atrás do ânodo.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Crookes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percebeu que a parede de vidro onde os raios incidiam tornava-se luminescente, com um brilho amarelo-esverdeado, mas não conseguiu explicar tal luminescência. </a:t>
            </a:r>
            <a:endParaRPr lang="pt-BR" sz="2000" dirty="0"/>
          </a:p>
        </p:txBody>
      </p:sp>
      <p:pic>
        <p:nvPicPr>
          <p:cNvPr id="3" name="Imagem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253" y="802350"/>
            <a:ext cx="3971638" cy="415637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/>
          <p:cNvSpPr txBox="1"/>
          <p:nvPr/>
        </p:nvSpPr>
        <p:spPr>
          <a:xfrm>
            <a:off x="7823200" y="5254285"/>
            <a:ext cx="31471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Ampola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Crookes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1600" u="sng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pt-BR" sz="16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://www.cerebromente.org.br/n20/history/neuroimage2_p.htm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34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8837" y="2706254"/>
            <a:ext cx="11249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Vídeo 1: 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Crookes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Maltese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 Cross </a:t>
            </a:r>
            <a:r>
              <a:rPr lang="pt-B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78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82222" y="2752435"/>
            <a:ext cx="9190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Vídeo 2: </a:t>
            </a:r>
            <a:r>
              <a:rPr lang="pt-B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Rayos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Catódicos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3714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8618" y="2981436"/>
            <a:ext cx="1172094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Vários cientistas dedicaram-se às pesquisas para entender a natureza dos raios catódicos, entre eles,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Heinrich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Hertz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e seu assistente </a:t>
            </a:r>
            <a:r>
              <a:rPr 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Philipp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Lenard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Hertz havia observado que os raios catódicos podiam penetrar camadas muito finas de materiais sólidos e líquidos. Lenard, então, 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modificou o tubo de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Crookes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colocando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 frente ao cátodo uma chapa de metal bem grossa com um pequeno orifício. Esse orifício foi coberto com uma fina folha de alumínio, por onde conseguiu detectar que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os raios catódicos podiam escapar para o exterior. Defronte à janela, posicionou um anteparo fluorescente para observar a interação entre os raios e a tela e verificou que até à distância de oito centímetros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era detectada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luminescência visível no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ar.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58618" y="248116"/>
            <a:ext cx="1172094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fenômeno ficou conhecido como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“raios catódicos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pois pensava-se que os raios seriam um novo tipo de radiação emitida pelo cátodo do tubo de descarga.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 1897, o físico inglês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Joseph John Thomson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ao realizar novos experimentos, mostrou que, de fato, os raios catódicos são partículas com carga negativa, as quais foram chamadas de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elétrons.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elétron foi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primeira partícula subatômica 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detectada e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já havia sido prevista teoricamente, em 1874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Foi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George </a:t>
            </a:r>
            <a:r>
              <a:rPr lang="pt-B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Johnstone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Stoney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quem batizou-a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elétron, em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1891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t-B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44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1467</TotalTime>
  <Words>3095</Words>
  <Application>Microsoft Office PowerPoint</Application>
  <PresentationFormat>Widescreen</PresentationFormat>
  <Paragraphs>102</Paragraphs>
  <Slides>31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Century Gothic</vt:lpstr>
      <vt:lpstr>Garamond</vt:lpstr>
      <vt:lpstr>Symbol</vt:lpstr>
      <vt:lpstr>Savon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RADIOATIVIDADE</dc:title>
  <dc:creator>Silvia Oliveira Resquetti</dc:creator>
  <cp:lastModifiedBy>Silvia Oliveira Resquetti</cp:lastModifiedBy>
  <cp:revision>186</cp:revision>
  <dcterms:created xsi:type="dcterms:W3CDTF">2017-07-11T15:47:37Z</dcterms:created>
  <dcterms:modified xsi:type="dcterms:W3CDTF">2017-08-02T15:55:06Z</dcterms:modified>
</cp:coreProperties>
</file>