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1" r:id="rId2"/>
    <p:sldId id="265" r:id="rId3"/>
    <p:sldId id="262" r:id="rId4"/>
    <p:sldId id="263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60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893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8220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85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1008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6108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2167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3876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5063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7509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0424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770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8346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38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92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75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208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868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9646C76-233A-465F-9CC6-035CFA5AE55C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7C70F83-C906-4163-91C0-54B9EB769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86441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2571745"/>
            <a:ext cx="1219200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Momentos pedagógicos</a:t>
            </a:r>
            <a:endParaRPr lang="pt-BR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5157192"/>
            <a:ext cx="12192000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Prof.  Dr. Ricardo Francisco Pereira</a:t>
            </a:r>
          </a:p>
          <a:p>
            <a:pPr algn="ctr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ricardoastronomo@gmail.com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0119" y="260648"/>
            <a:ext cx="1219200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Estágio Supervisionado em Física III</a:t>
            </a:r>
          </a:p>
        </p:txBody>
      </p:sp>
    </p:spTree>
    <p:extLst>
      <p:ext uri="{BB962C8B-B14F-4D97-AF65-F5344CB8AC3E}">
        <p14:creationId xmlns:p14="http://schemas.microsoft.com/office/powerpoint/2010/main" val="127908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9466" y="1710267"/>
            <a:ext cx="11328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Delizoicov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Angotti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(1990a, p. 29) recomendam que a postura do educador, nesse momento, deve se voltar mais para “</a:t>
            </a:r>
            <a:r>
              <a:rPr lang="pt-BR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questionar e lançar dúvidas sobre o assunto que para responder e fornecer explicações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”. Explicam, ainda, que o critério para a escolha das questões “é o seu vínculo com o conteúdo a ser desenvolvido, ou seja, </a:t>
            </a:r>
            <a:r>
              <a:rPr lang="pt-BR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questões devem estar necessariamente relacionadas com o conteúdo de Física do tópico ou unidade em estudo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466344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0119" y="260648"/>
            <a:ext cx="1219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Momento: Organização do conhecimento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13752" y="1549400"/>
            <a:ext cx="1162473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Neste momento, os conhecimentos de Física necessários para a compreensão do tema e da problematização inicial serão sistematicamente estudados sob orientação do professor. Com relação ao núcleo do conteúdo específico de cada tópico,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Delizoicov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Angotti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(1990a, p. 30) afirmam que:</a:t>
            </a:r>
          </a:p>
          <a:p>
            <a:pPr marL="2151063" algn="just"/>
            <a:endParaRPr lang="pt-BR" sz="24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51063" algn="just"/>
            <a:r>
              <a:rPr lang="pt-BR" sz="2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[...] será preparado e desenvolvido, durante o número de aulas necessárias, em função dos objetivos definidos e do livro didático ou outro recurso pelo qual o professor tenha optado para o seu curso. Serão ressaltados pontos importantes e sugeridas atividades, com as quais se poderá trabalhar para organizar a aprendizagem.</a:t>
            </a:r>
          </a:p>
        </p:txBody>
      </p:sp>
    </p:spTree>
    <p:extLst>
      <p:ext uri="{BB962C8B-B14F-4D97-AF65-F5344CB8AC3E}">
        <p14:creationId xmlns:p14="http://schemas.microsoft.com/office/powerpoint/2010/main" val="4257928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13266" y="2243667"/>
            <a:ext cx="11446933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Do ponto de vista metodológico, para o desenvolvimento desse momento, o professor é aconselhado a utilizar as mais diversas atividades, como: exposição, formulação de questões, texto para discussões, trabalho extraclasse, revisão e destaque dos aspectos fundamentais, experiências.</a:t>
            </a:r>
          </a:p>
        </p:txBody>
      </p:sp>
    </p:spTree>
    <p:extLst>
      <p:ext uri="{BB962C8B-B14F-4D97-AF65-F5344CB8AC3E}">
        <p14:creationId xmlns:p14="http://schemas.microsoft.com/office/powerpoint/2010/main" val="910216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0119" y="260648"/>
            <a:ext cx="1219200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Terceiro Momento: Aplicação do conhecimento- RESUMO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39152" y="1820333"/>
            <a:ext cx="115739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Ao apresentar esse momento pedagógico, os autores afirmam que: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151063" algn="just"/>
            <a:r>
              <a:rPr lang="pt-BR" sz="2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Destina-se, sobretudo, a abordar sistematicamente o conhecimento que vem sendo incorporado pelo aluno, para analisar e interpretar tanto as situações iniciais que determinaram o seu estudo, como outras situações que não estejam diretamente ligadas ao motivo inicial, mas que são explicadas pelo mesmo conhecimento (DELIZOICOV; ANGOTTI, 1990a, p. 31).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0722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31799" y="1574800"/>
            <a:ext cx="113114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Com isso, pretende-se que, “dinâmica e evolutivamente”, o aluno perceba que o conhecimento, além de ser uma construção historicamente determinada, está acessível para qualquer cidadão e, por isso, deve ser apreendido, para que possa fazer uso dele. Desta forma, “</a:t>
            </a:r>
            <a:r>
              <a:rPr lang="pt-BR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pode-se evitar a excessiva </a:t>
            </a:r>
            <a:r>
              <a:rPr lang="pt-BR" sz="240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dicotomização</a:t>
            </a:r>
            <a:r>
              <a:rPr lang="pt-BR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processo e produto, física de ‘quadro-negro’ e física da ‘vida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’” (DELIZOICOV; ANGOTTI, 1990a, p. 31)</a:t>
            </a:r>
          </a:p>
        </p:txBody>
      </p:sp>
    </p:spTree>
    <p:extLst>
      <p:ext uri="{BB962C8B-B14F-4D97-AF65-F5344CB8AC3E}">
        <p14:creationId xmlns:p14="http://schemas.microsoft.com/office/powerpoint/2010/main" val="3941304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990601"/>
            <a:ext cx="12192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de Desenvolvimento Educacional (PDE)</a:t>
            </a:r>
          </a:p>
          <a:p>
            <a:pPr algn="ctr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Produção didático-Pedagógica</a:t>
            </a:r>
          </a:p>
          <a:p>
            <a:pPr algn="ctr">
              <a:lnSpc>
                <a:spcPct val="150000"/>
              </a:lnSpc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8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Simuladores virtuais do </a:t>
            </a:r>
            <a:r>
              <a:rPr lang="pt-BR" sz="280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PhET</a:t>
            </a:r>
            <a:r>
              <a:rPr lang="pt-BR" sz="28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ensino de Física</a:t>
            </a:r>
          </a:p>
          <a:p>
            <a:pPr algn="ctr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Prof. Francisco Luiz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Carraro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– Toledo /PR</a:t>
            </a:r>
          </a:p>
          <a:p>
            <a:pPr algn="ctr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Orientador: Prof. Dr. Ricardo Francisco Pereira</a:t>
            </a:r>
          </a:p>
          <a:p>
            <a:pPr algn="ctr">
              <a:lnSpc>
                <a:spcPct val="150000"/>
              </a:lnSpc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8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 atividades 4 e 5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040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8325" y="1952367"/>
            <a:ext cx="114835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Os momentos pedagógicos é uma metodologia que estrutura a aprendizagem na parte dos alunos, tornando-o parte do processo educacional, mas também é importante para a prática docente porque ao trabalhar com os ela o professor quebra a dinâmica tradicional de aula, por isso ele precisa refletir e se aperfeiçoar ou seja, se reinventar.</a:t>
            </a:r>
          </a:p>
        </p:txBody>
      </p:sp>
    </p:spTree>
    <p:extLst>
      <p:ext uri="{BB962C8B-B14F-4D97-AF65-F5344CB8AC3E}">
        <p14:creationId xmlns:p14="http://schemas.microsoft.com/office/powerpoint/2010/main" val="972264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0119" y="260648"/>
            <a:ext cx="1219200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Momentos pedagógicos - Origem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09060" y="1952368"/>
            <a:ext cx="114341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Inicialmente, foi desenvolvida por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Delizoicov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(1983), ao promover a transposição da concepção de educação de Paulo Freire para o espaço da educação formal.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Desenvolvida para 3 momentos pedagógicos: Problematização inicial; Organização do Conhecimento; Aplicação do conhecimento.</a:t>
            </a:r>
          </a:p>
        </p:txBody>
      </p:sp>
    </p:spTree>
    <p:extLst>
      <p:ext uri="{BB962C8B-B14F-4D97-AF65-F5344CB8AC3E}">
        <p14:creationId xmlns:p14="http://schemas.microsoft.com/office/powerpoint/2010/main" val="1293156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0119" y="260648"/>
            <a:ext cx="1219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Primeiro Momento: Problematização inicial - RESUMO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59632" y="1639329"/>
            <a:ext cx="11532973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Apresentam-se questões ou situações reais que os alunos conhecem e presenciam e que estão envolvidas nos temas. Nesse momento pedagógico, os alunos são desafiados a expor o que pensam sobre as situações, a fim de que o professor possa ir conhecendo o que eles pensam. Para os autores, a finalidade desse momento é propiciar um distanciamento crítico do aluno ao se defrontar com as interpretações das situações propostas para discussão, e fazer com que ele sinta a necessidade da aquisição de outros conhecimentos que ainda não detém.</a:t>
            </a:r>
          </a:p>
        </p:txBody>
      </p:sp>
    </p:spTree>
    <p:extLst>
      <p:ext uri="{BB962C8B-B14F-4D97-AF65-F5344CB8AC3E}">
        <p14:creationId xmlns:p14="http://schemas.microsoft.com/office/powerpoint/2010/main" val="410926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0119" y="260648"/>
            <a:ext cx="1219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Momento: Organização do conhecimento - RESUMO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43156" y="2652584"/>
            <a:ext cx="11565925" cy="1685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Momento em que, sob a orientação do professor, os conhecimentos de física necessários para a compreensão dos temas e da problematização inicial são estudados.</a:t>
            </a:r>
          </a:p>
        </p:txBody>
      </p:sp>
    </p:spTree>
    <p:extLst>
      <p:ext uri="{BB962C8B-B14F-4D97-AF65-F5344CB8AC3E}">
        <p14:creationId xmlns:p14="http://schemas.microsoft.com/office/powerpoint/2010/main" val="3889500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0119" y="260648"/>
            <a:ext cx="1219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Terceiro Momento: Aplicação do conhecimento - RESUMO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76108" y="2265405"/>
            <a:ext cx="115000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Momento que se destina a abordar sistematicamente o conhecimento incorporado pelo aluno, para analisar e interpretar tanto as situações iniciais que determinaram seu estudo quanto outras que, embora não estejam diretamente ligadas ao momento inicial, possam ser compreendidas pelo mesmo conhecimento. </a:t>
            </a:r>
          </a:p>
        </p:txBody>
      </p:sp>
    </p:spTree>
    <p:extLst>
      <p:ext uri="{BB962C8B-B14F-4D97-AF65-F5344CB8AC3E}">
        <p14:creationId xmlns:p14="http://schemas.microsoft.com/office/powerpoint/2010/main" val="845947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0119" y="260648"/>
            <a:ext cx="1219200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Muito importante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92584" y="2141838"/>
            <a:ext cx="114670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	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Os autores destacam o mundo vivido, enfatizando que pretendem dar destaque ao ensino de Física independentemente de o aluno prosseguir ou não os estudos. Assim, torna-se difícil a utilização dessa proposta pelos professores </a:t>
            </a:r>
            <a:r>
              <a:rPr lang="pt-BR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se preocupam exclusivamente em preparar os alunos para os exames futuros, como os vestibulares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(DELIZOICOV; ANGOTTI, 1990a).</a:t>
            </a:r>
          </a:p>
        </p:txBody>
      </p:sp>
    </p:spTree>
    <p:extLst>
      <p:ext uri="{BB962C8B-B14F-4D97-AF65-F5344CB8AC3E}">
        <p14:creationId xmlns:p14="http://schemas.microsoft.com/office/powerpoint/2010/main" val="3628550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0119" y="260648"/>
            <a:ext cx="1219200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Primeiro Momento: Problematização inicial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88784" y="1539103"/>
            <a:ext cx="1174715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Delizoicov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Angotti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(1990a) comentam que, na problematização, são apresentadas questões e/ou situações para discussão com os alunos. Com relação à função do Primeiro Momento, enfatizam que: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151063" algn="just"/>
            <a:r>
              <a:rPr lang="pt-BR" sz="2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 do que simples motivação para se introduzir um conteúdo específico, a problematização inicial visa à ligação desse conteúdo com situações reais que os alunos conhecem e presenciam, mas que não conseguem interpretar completa ou corretamente porque, provavelmente não dispõem de conhecimentos científicos suficientes (DELIZOICOV; ANGOTTI, 1990a, p. 29).</a:t>
            </a:r>
          </a:p>
        </p:txBody>
      </p:sp>
    </p:spTree>
    <p:extLst>
      <p:ext uri="{BB962C8B-B14F-4D97-AF65-F5344CB8AC3E}">
        <p14:creationId xmlns:p14="http://schemas.microsoft.com/office/powerpoint/2010/main" val="4236683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13267" y="1938867"/>
            <a:ext cx="115654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O livro “Física” destaca a problematização que pode ocorrer, pelo menos, em dois sentidos. De um lado, estão as concepções alternativas dos alunos, aquilo de que o aluno já tem noções, fruto de aprendizagens anteriores. De outro, um problema a ser resolvido, quando o aluno deve sentir a necessidade de conhecimentos que ainda não possui.</a:t>
            </a:r>
          </a:p>
        </p:txBody>
      </p:sp>
    </p:spTree>
    <p:extLst>
      <p:ext uri="{BB962C8B-B14F-4D97-AF65-F5344CB8AC3E}">
        <p14:creationId xmlns:p14="http://schemas.microsoft.com/office/powerpoint/2010/main" val="3269108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Celeste</Template>
  <TotalTime>412</TotalTime>
  <Words>106</Words>
  <Application>Microsoft Office PowerPoint</Application>
  <PresentationFormat>Widescreen</PresentationFormat>
  <Paragraphs>41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Celestial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</dc:creator>
  <cp:lastModifiedBy>Ricardo Francisco pereira</cp:lastModifiedBy>
  <cp:revision>21</cp:revision>
  <dcterms:created xsi:type="dcterms:W3CDTF">2016-01-25T16:44:12Z</dcterms:created>
  <dcterms:modified xsi:type="dcterms:W3CDTF">2017-05-30T17:49:35Z</dcterms:modified>
</cp:coreProperties>
</file>