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427" r:id="rId2"/>
    <p:sldId id="428" r:id="rId3"/>
    <p:sldId id="429" r:id="rId4"/>
    <p:sldId id="430" r:id="rId5"/>
    <p:sldId id="431" r:id="rId6"/>
    <p:sldId id="432" r:id="rId7"/>
    <p:sldId id="447" r:id="rId8"/>
    <p:sldId id="448" r:id="rId9"/>
    <p:sldId id="443" r:id="rId10"/>
    <p:sldId id="444" r:id="rId11"/>
    <p:sldId id="445" r:id="rId12"/>
    <p:sldId id="434" r:id="rId13"/>
    <p:sldId id="435" r:id="rId14"/>
    <p:sldId id="436" r:id="rId15"/>
    <p:sldId id="437" r:id="rId16"/>
    <p:sldId id="438" r:id="rId17"/>
    <p:sldId id="439" r:id="rId18"/>
    <p:sldId id="440" r:id="rId19"/>
    <p:sldId id="441" r:id="rId20"/>
    <p:sldId id="442" r:id="rId21"/>
    <p:sldId id="465" r:id="rId22"/>
    <p:sldId id="463" r:id="rId23"/>
    <p:sldId id="466" r:id="rId24"/>
    <p:sldId id="468" r:id="rId25"/>
    <p:sldId id="469" r:id="rId26"/>
    <p:sldId id="470" r:id="rId27"/>
    <p:sldId id="492" r:id="rId28"/>
    <p:sldId id="471" r:id="rId29"/>
    <p:sldId id="484" r:id="rId30"/>
    <p:sldId id="473" r:id="rId31"/>
    <p:sldId id="472" r:id="rId32"/>
    <p:sldId id="474" r:id="rId33"/>
    <p:sldId id="475" r:id="rId34"/>
    <p:sldId id="494" r:id="rId35"/>
    <p:sldId id="495" r:id="rId36"/>
    <p:sldId id="493" r:id="rId37"/>
    <p:sldId id="476" r:id="rId38"/>
    <p:sldId id="477" r:id="rId39"/>
    <p:sldId id="478" r:id="rId40"/>
    <p:sldId id="479" r:id="rId41"/>
    <p:sldId id="481" r:id="rId42"/>
    <p:sldId id="482" r:id="rId43"/>
    <p:sldId id="485" r:id="rId44"/>
    <p:sldId id="483" r:id="rId4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A2422"/>
    <a:srgbClr val="0F0A09"/>
    <a:srgbClr val="180F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898" autoAdjust="0"/>
    <p:restoredTop sz="94660"/>
  </p:normalViewPr>
  <p:slideViewPr>
    <p:cSldViewPr>
      <p:cViewPr varScale="1">
        <p:scale>
          <a:sx n="104" d="100"/>
          <a:sy n="104" d="100"/>
        </p:scale>
        <p:origin x="184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2EA3C-8636-4483-BE31-8F64ED1358E7}" type="datetimeFigureOut">
              <a:rPr lang="pt-BR" smtClean="0"/>
              <a:pPr/>
              <a:t>06/10/2016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B484E-179B-4EAC-A433-6293F3085529}" type="slidenum">
              <a:rPr lang="pt-BR" smtClean="0"/>
              <a:pPr/>
              <a:t>‹nº›</a:t>
            </a:fld>
            <a:endParaRPr lang="pt-BR"/>
          </a:p>
        </p:txBody>
      </p:sp>
    </p:spTree>
    <p:extLst>
      <p:ext uri="{BB962C8B-B14F-4D97-AF65-F5344CB8AC3E}">
        <p14:creationId xmlns:p14="http://schemas.microsoft.com/office/powerpoint/2010/main" val="157546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9F17BA2-9877-4ABC-9ABA-0BB869598EF3}" type="slidenum">
              <a:rPr lang="pt-BR" smtClean="0">
                <a:solidFill>
                  <a:srgbClr val="000000"/>
                </a:solidFill>
              </a:rPr>
              <a:pPr/>
              <a:t>9</a:t>
            </a:fld>
            <a:endParaRPr lang="pt-BR">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pt-BR"/>
          </a:p>
        </p:txBody>
      </p:sp>
    </p:spTree>
    <p:extLst>
      <p:ext uri="{BB962C8B-B14F-4D97-AF65-F5344CB8AC3E}">
        <p14:creationId xmlns:p14="http://schemas.microsoft.com/office/powerpoint/2010/main" val="160528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9F17BA2-9877-4ABC-9ABA-0BB869598EF3}" type="slidenum">
              <a:rPr lang="pt-BR" smtClean="0">
                <a:solidFill>
                  <a:srgbClr val="000000"/>
                </a:solidFill>
              </a:rPr>
              <a:pPr/>
              <a:t>10</a:t>
            </a:fld>
            <a:endParaRPr lang="pt-BR">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pt-BR"/>
          </a:p>
        </p:txBody>
      </p:sp>
    </p:spTree>
    <p:extLst>
      <p:ext uri="{BB962C8B-B14F-4D97-AF65-F5344CB8AC3E}">
        <p14:creationId xmlns:p14="http://schemas.microsoft.com/office/powerpoint/2010/main" val="161107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9F17BA2-9877-4ABC-9ABA-0BB869598EF3}" type="slidenum">
              <a:rPr lang="pt-BR" smtClean="0">
                <a:solidFill>
                  <a:srgbClr val="000000"/>
                </a:solidFill>
              </a:rPr>
              <a:pPr/>
              <a:t>11</a:t>
            </a:fld>
            <a:endParaRPr lang="pt-BR">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pt-BR"/>
          </a:p>
        </p:txBody>
      </p:sp>
    </p:spTree>
    <p:extLst>
      <p:ext uri="{BB962C8B-B14F-4D97-AF65-F5344CB8AC3E}">
        <p14:creationId xmlns:p14="http://schemas.microsoft.com/office/powerpoint/2010/main" val="219651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9F17BA2-9877-4ABC-9ABA-0BB869598EF3}" type="slidenum">
              <a:rPr lang="pt-BR" smtClean="0">
                <a:solidFill>
                  <a:srgbClr val="000000"/>
                </a:solidFill>
              </a:rPr>
              <a:pPr/>
              <a:t>13</a:t>
            </a:fld>
            <a:endParaRPr lang="pt-BR">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pt-BR"/>
          </a:p>
        </p:txBody>
      </p:sp>
    </p:spTree>
    <p:extLst>
      <p:ext uri="{BB962C8B-B14F-4D97-AF65-F5344CB8AC3E}">
        <p14:creationId xmlns:p14="http://schemas.microsoft.com/office/powerpoint/2010/main" val="92455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9F17BA2-9877-4ABC-9ABA-0BB869598EF3}" type="slidenum">
              <a:rPr lang="pt-BR" smtClean="0">
                <a:solidFill>
                  <a:srgbClr val="000000"/>
                </a:solidFill>
              </a:rPr>
              <a:pPr/>
              <a:t>14</a:t>
            </a:fld>
            <a:endParaRPr lang="pt-BR">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pt-BR"/>
          </a:p>
        </p:txBody>
      </p:sp>
    </p:spTree>
    <p:extLst>
      <p:ext uri="{BB962C8B-B14F-4D97-AF65-F5344CB8AC3E}">
        <p14:creationId xmlns:p14="http://schemas.microsoft.com/office/powerpoint/2010/main" val="320354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9F17BA2-9877-4ABC-9ABA-0BB869598EF3}" type="slidenum">
              <a:rPr lang="pt-BR" smtClean="0">
                <a:solidFill>
                  <a:srgbClr val="000000"/>
                </a:solidFill>
              </a:rPr>
              <a:pPr/>
              <a:t>16</a:t>
            </a:fld>
            <a:endParaRPr lang="pt-BR">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pt-BR"/>
          </a:p>
        </p:txBody>
      </p:sp>
    </p:spTree>
    <p:extLst>
      <p:ext uri="{BB962C8B-B14F-4D97-AF65-F5344CB8AC3E}">
        <p14:creationId xmlns:p14="http://schemas.microsoft.com/office/powerpoint/2010/main" val="22973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4FC171-96CF-4AAF-A112-803D79D0A643}" type="slidenum">
              <a:rPr lang="pt-BR" smtClean="0"/>
              <a:pPr fontAlgn="base">
                <a:spcBef>
                  <a:spcPct val="0"/>
                </a:spcBef>
                <a:spcAft>
                  <a:spcPct val="0"/>
                </a:spcAft>
                <a:defRPr/>
              </a:pPr>
              <a:t>39</a:t>
            </a:fld>
            <a:endParaRPr lang="pt-BR"/>
          </a:p>
        </p:txBody>
      </p:sp>
    </p:spTree>
    <p:extLst>
      <p:ext uri="{BB962C8B-B14F-4D97-AF65-F5344CB8AC3E}">
        <p14:creationId xmlns:p14="http://schemas.microsoft.com/office/powerpoint/2010/main" val="179040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EC7F37BB-6527-4AC3-8790-8C9F52B63D0E}" type="datetimeFigureOut">
              <a:rPr lang="pt-BR" smtClean="0"/>
              <a:pPr/>
              <a:t>06/10/2016</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68FE8F4B-46C1-40E8-9A6D-BF6019BA0675}"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EC7F37BB-6527-4AC3-8790-8C9F52B63D0E}" type="datetimeFigureOut">
              <a:rPr lang="pt-BR" smtClean="0"/>
              <a:pPr/>
              <a:t>06/10/2016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EC7F37BB-6527-4AC3-8790-8C9F52B63D0E}" type="datetimeFigureOut">
              <a:rPr lang="pt-BR" smtClean="0"/>
              <a:pPr/>
              <a:t>06/10/2016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4638"/>
            <a:ext cx="8229600" cy="1143000"/>
          </a:xfrm>
        </p:spPr>
        <p:txBody>
          <a:bodyPr/>
          <a:lstStyle/>
          <a:p>
            <a:r>
              <a:rPr lang="pt-BR"/>
              <a:t>Clique para editar o estilo do título mestre</a:t>
            </a:r>
          </a:p>
        </p:txBody>
      </p:sp>
      <p:sp>
        <p:nvSpPr>
          <p:cNvPr id="3" name="Espaço Reservado para Conteúdo 2"/>
          <p:cNvSpPr>
            <a:spLocks noGrp="1"/>
          </p:cNvSpPr>
          <p:nvPr>
            <p:ph sz="quarter" idx="1"/>
          </p:nvPr>
        </p:nvSpPr>
        <p:spPr>
          <a:xfrm>
            <a:off x="457200" y="1600200"/>
            <a:ext cx="4038600" cy="2185988"/>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57200" y="3938588"/>
            <a:ext cx="4038600" cy="218757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Conteúdo 5"/>
          <p:cNvSpPr>
            <a:spLocks noGrp="1"/>
          </p:cNvSpPr>
          <p:nvPr>
            <p:ph sz="quarter" idx="4"/>
          </p:nvPr>
        </p:nvSpPr>
        <p:spPr>
          <a:xfrm>
            <a:off x="4648200" y="3938588"/>
            <a:ext cx="4038600" cy="218757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lvl1pPr>
              <a:defRPr>
                <a:latin typeface="Arial" charset="0"/>
              </a:defRPr>
            </a:lvl1pPr>
          </a:lstStyle>
          <a:p>
            <a:pPr>
              <a:defRPr/>
            </a:pPr>
            <a:endParaRPr lang="en-US"/>
          </a:p>
        </p:txBody>
      </p:sp>
      <p:sp>
        <p:nvSpPr>
          <p:cNvPr id="8" name="Espaço Reservado para Rodapé 7"/>
          <p:cNvSpPr>
            <a:spLocks noGrp="1"/>
          </p:cNvSpPr>
          <p:nvPr>
            <p:ph type="ftr" sz="quarter" idx="11"/>
          </p:nvPr>
        </p:nvSpPr>
        <p:spPr/>
        <p:txBody>
          <a:bodyPr/>
          <a:lstStyle>
            <a:lvl1pPr>
              <a:defRPr>
                <a:latin typeface="Arial" charset="0"/>
              </a:defRPr>
            </a:lvl1pPr>
          </a:lstStyle>
          <a:p>
            <a:pPr>
              <a:defRPr/>
            </a:pPr>
            <a:endParaRPr lang="en-US"/>
          </a:p>
        </p:txBody>
      </p:sp>
      <p:sp>
        <p:nvSpPr>
          <p:cNvPr id="9" name="Espaço Reservado para Número de Slide 8"/>
          <p:cNvSpPr>
            <a:spLocks noGrp="1"/>
          </p:cNvSpPr>
          <p:nvPr>
            <p:ph type="sldNum" sz="quarter" idx="12"/>
          </p:nvPr>
        </p:nvSpPr>
        <p:spPr/>
        <p:txBody>
          <a:bodyPr/>
          <a:lstStyle>
            <a:lvl1pPr>
              <a:defRPr>
                <a:latin typeface="Arial" charset="0"/>
              </a:defRPr>
            </a:lvl1pPr>
          </a:lstStyle>
          <a:p>
            <a:pPr>
              <a:defRPr/>
            </a:pPr>
            <a:fld id="{F68B0A4E-2565-4673-AF1B-B5693400E25C}"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685800" y="6248400"/>
            <a:ext cx="1905000" cy="457200"/>
          </a:xfrm>
        </p:spPr>
        <p:txBody>
          <a:bodyPr/>
          <a:lstStyle>
            <a:lvl1pPr>
              <a:defRPr/>
            </a:lvl1pPr>
          </a:lstStyle>
          <a:p>
            <a:endParaRPr lang="en-US"/>
          </a:p>
        </p:txBody>
      </p:sp>
      <p:sp>
        <p:nvSpPr>
          <p:cNvPr id="6" name="Espaço Reservado para Rodapé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Espaço Reservado para Número de Slide 6"/>
          <p:cNvSpPr>
            <a:spLocks noGrp="1"/>
          </p:cNvSpPr>
          <p:nvPr>
            <p:ph type="sldNum" sz="quarter" idx="12"/>
          </p:nvPr>
        </p:nvSpPr>
        <p:spPr>
          <a:xfrm>
            <a:off x="6553200" y="6248400"/>
            <a:ext cx="1905000" cy="457200"/>
          </a:xfrm>
        </p:spPr>
        <p:txBody>
          <a:bodyPr/>
          <a:lstStyle>
            <a:lvl1pPr>
              <a:defRPr/>
            </a:lvl1pPr>
          </a:lstStyle>
          <a:p>
            <a:fld id="{F7CBF27D-3472-43DE-9A72-64A07E647D94}"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EC7F37BB-6527-4AC3-8790-8C9F52B63D0E}" type="datetimeFigureOut">
              <a:rPr lang="pt-BR" smtClean="0"/>
              <a:pPr/>
              <a:t>06/10/2016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os estilos do texto mestre</a:t>
            </a:r>
          </a:p>
        </p:txBody>
      </p:sp>
      <p:sp>
        <p:nvSpPr>
          <p:cNvPr id="4" name="Espaço Reservado para Data 3"/>
          <p:cNvSpPr>
            <a:spLocks noGrp="1"/>
          </p:cNvSpPr>
          <p:nvPr>
            <p:ph type="dt" sz="half" idx="10"/>
          </p:nvPr>
        </p:nvSpPr>
        <p:spPr/>
        <p:txBody>
          <a:bodyPr/>
          <a:lstStyle/>
          <a:p>
            <a:fld id="{EC7F37BB-6527-4AC3-8790-8C9F52B63D0E}" type="datetimeFigureOut">
              <a:rPr lang="pt-BR" smtClean="0"/>
              <a:pPr/>
              <a:t>06/10/2016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FE8F4B-46C1-40E8-9A6D-BF6019BA0675}"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EC7F37BB-6527-4AC3-8790-8C9F52B63D0E}" type="datetimeFigureOut">
              <a:rPr lang="pt-BR" smtClean="0"/>
              <a:pPr/>
              <a:t>06/10/2016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0"/>
          </p:nvPr>
        </p:nvSpPr>
        <p:spPr/>
        <p:txBody>
          <a:bodyPr/>
          <a:lstStyle/>
          <a:p>
            <a:fld id="{EC7F37BB-6527-4AC3-8790-8C9F52B63D0E}" type="datetimeFigureOut">
              <a:rPr lang="pt-BR" smtClean="0"/>
              <a:pPr/>
              <a:t>06/10/2016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a:t>Clique para editar o estilo do título mestre</a:t>
            </a:r>
            <a:endParaRPr kumimoji="0" lang="en-US"/>
          </a:p>
        </p:txBody>
      </p:sp>
      <p:sp>
        <p:nvSpPr>
          <p:cNvPr id="3" name="Espaço Reservado para Data 2"/>
          <p:cNvSpPr>
            <a:spLocks noGrp="1"/>
          </p:cNvSpPr>
          <p:nvPr>
            <p:ph type="dt" sz="half" idx="10"/>
          </p:nvPr>
        </p:nvSpPr>
        <p:spPr/>
        <p:txBody>
          <a:bodyPr/>
          <a:lstStyle/>
          <a:p>
            <a:fld id="{EC7F37BB-6527-4AC3-8790-8C9F52B63D0E}" type="datetimeFigureOut">
              <a:rPr lang="pt-BR" smtClean="0"/>
              <a:pPr/>
              <a:t>06/10/2016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C7F37BB-6527-4AC3-8790-8C9F52B63D0E}" type="datetimeFigureOut">
              <a:rPr lang="pt-BR" smtClean="0"/>
              <a:pPr/>
              <a:t>06/10/2016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EC7F37BB-6527-4AC3-8790-8C9F52B63D0E}" type="datetimeFigureOut">
              <a:rPr lang="pt-BR" smtClean="0"/>
              <a:pPr/>
              <a:t>06/10/2016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FE8F4B-46C1-40E8-9A6D-BF6019BA067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a:t>Clique para editar os estilos do texto mestre</a:t>
            </a:r>
          </a:p>
        </p:txBody>
      </p:sp>
      <p:sp>
        <p:nvSpPr>
          <p:cNvPr id="5" name="Espaço Reservado para Data 4"/>
          <p:cNvSpPr>
            <a:spLocks noGrp="1"/>
          </p:cNvSpPr>
          <p:nvPr>
            <p:ph type="dt" sz="half" idx="10"/>
          </p:nvPr>
        </p:nvSpPr>
        <p:spPr/>
        <p:txBody>
          <a:bodyPr/>
          <a:lstStyle/>
          <a:p>
            <a:fld id="{EC7F37BB-6527-4AC3-8790-8C9F52B63D0E}" type="datetimeFigureOut">
              <a:rPr lang="pt-BR" smtClean="0"/>
              <a:pPr/>
              <a:t>06/10/2016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68FE8F4B-46C1-40E8-9A6D-BF6019BA0675}"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7F37BB-6527-4AC3-8790-8C9F52B63D0E}" type="datetimeFigureOut">
              <a:rPr lang="pt-BR" smtClean="0"/>
              <a:pPr/>
              <a:t>06/10/2016</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FE8F4B-46C1-40E8-9A6D-BF6019BA0675}"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 id="2147483699"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5.wmf"/><Relationship Id="rId18" Type="http://schemas.openxmlformats.org/officeDocument/2006/relationships/oleObject" Target="../embeddings/oleObject16.bin"/><Relationship Id="rId3" Type="http://schemas.openxmlformats.org/officeDocument/2006/relationships/notesSlide" Target="../notesSlides/notesSlide2.xml"/><Relationship Id="rId7" Type="http://schemas.openxmlformats.org/officeDocument/2006/relationships/image" Target="../media/image12.wmf"/><Relationship Id="rId12" Type="http://schemas.openxmlformats.org/officeDocument/2006/relationships/oleObject" Target="../embeddings/oleObject13.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15.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2.bin"/><Relationship Id="rId19" Type="http://schemas.openxmlformats.org/officeDocument/2006/relationships/image" Target="../media/image18.wmf"/><Relationship Id="rId4" Type="http://schemas.openxmlformats.org/officeDocument/2006/relationships/oleObject" Target="../embeddings/oleObject9.bin"/><Relationship Id="rId9" Type="http://schemas.openxmlformats.org/officeDocument/2006/relationships/image" Target="../media/image13.wmf"/><Relationship Id="rId1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oleObject" Target="../embeddings/oleObject18.bin"/><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3.png"/><Relationship Id="rId5" Type="http://schemas.openxmlformats.org/officeDocument/2006/relationships/oleObject" Target="../embeddings/oleObject19.bin"/><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6.bin"/><Relationship Id="rId10" Type="http://schemas.openxmlformats.org/officeDocument/2006/relationships/image" Target="../media/image8.wmf"/><Relationship Id="rId4" Type="http://schemas.openxmlformats.org/officeDocument/2006/relationships/image" Target="../media/image9.w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643306" y="1285860"/>
            <a:ext cx="5143536" cy="5170646"/>
          </a:xfrm>
          <a:prstGeom prst="rect">
            <a:avLst/>
          </a:prstGeom>
          <a:noFill/>
        </p:spPr>
        <p:txBody>
          <a:bodyPr wrap="square" rtlCol="0">
            <a:spAutoFit/>
          </a:bodyPr>
          <a:lstStyle/>
          <a:p>
            <a:pPr algn="just">
              <a:lnSpc>
                <a:spcPct val="150000"/>
              </a:lnSpc>
            </a:pPr>
            <a:r>
              <a:rPr lang="pt-BR" sz="2200" dirty="0">
                <a:latin typeface="Arial" pitchFamily="34" charset="0"/>
                <a:cs typeface="Arial" pitchFamily="34" charset="0"/>
              </a:rPr>
              <a:t>	É atribuído a Francesco Maria Grimaldi (1618 – 1663) a descoberta da Difração observando sombra de uma vara exposta a uma pequena fonte luminosa. Ele identificou o fenômeno como sendo ondulatório</a:t>
            </a:r>
          </a:p>
          <a:p>
            <a:pPr algn="just">
              <a:lnSpc>
                <a:spcPct val="150000"/>
              </a:lnSpc>
            </a:pPr>
            <a:r>
              <a:rPr lang="pt-BR" sz="2200" dirty="0">
                <a:latin typeface="Arial" pitchFamily="34" charset="0"/>
                <a:cs typeface="Arial" pitchFamily="34" charset="0"/>
              </a:rPr>
              <a:t>	Difração é o fenômeno pelo qual uma onda pode contornar obstáculos ou fendas mudando a sua forma de propagação.</a:t>
            </a:r>
          </a:p>
        </p:txBody>
      </p:sp>
      <p:sp>
        <p:nvSpPr>
          <p:cNvPr id="3" name="CaixaDeTexto 2"/>
          <p:cNvSpPr txBox="1"/>
          <p:nvPr/>
        </p:nvSpPr>
        <p:spPr>
          <a:xfrm>
            <a:off x="0" y="500042"/>
            <a:ext cx="9144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Difração</a:t>
            </a:r>
          </a:p>
        </p:txBody>
      </p:sp>
      <p:pic>
        <p:nvPicPr>
          <p:cNvPr id="4" name="Imagem 3" descr="220px-Francesco_Maria_Grimaldi.jpg"/>
          <p:cNvPicPr>
            <a:picLocks noChangeAspect="1"/>
          </p:cNvPicPr>
          <p:nvPr/>
        </p:nvPicPr>
        <p:blipFill>
          <a:blip r:embed="rId2" cstate="print"/>
          <a:stretch>
            <a:fillRect/>
          </a:stretch>
        </p:blipFill>
        <p:spPr>
          <a:xfrm>
            <a:off x="0" y="1714488"/>
            <a:ext cx="3467703" cy="44291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5600" y="1682750"/>
            <a:ext cx="4349750" cy="4984750"/>
            <a:chOff x="478" y="1070"/>
            <a:chExt cx="2853" cy="2743"/>
          </a:xfrm>
        </p:grpSpPr>
        <p:sp>
          <p:nvSpPr>
            <p:cNvPr id="6" name="Line 3"/>
            <p:cNvSpPr>
              <a:spLocks noChangeShapeType="1"/>
            </p:cNvSpPr>
            <p:nvPr/>
          </p:nvSpPr>
          <p:spPr bwMode="auto">
            <a:xfrm>
              <a:off x="478" y="1070"/>
              <a:ext cx="0" cy="2743"/>
            </a:xfrm>
            <a:prstGeom prst="line">
              <a:avLst/>
            </a:prstGeom>
            <a:noFill/>
            <a:ln w="9525">
              <a:solidFill>
                <a:schemeClr val="tx1"/>
              </a:solidFill>
              <a:round/>
              <a:headEnd/>
              <a:tailEnd/>
            </a:ln>
          </p:spPr>
          <p:txBody>
            <a:bodyPr wrap="none"/>
            <a:lstStyle/>
            <a:p>
              <a:endParaRPr lang="pt-BR"/>
            </a:p>
          </p:txBody>
        </p:sp>
        <p:sp>
          <p:nvSpPr>
            <p:cNvPr id="7" name="Line 4"/>
            <p:cNvSpPr>
              <a:spLocks noChangeShapeType="1"/>
            </p:cNvSpPr>
            <p:nvPr/>
          </p:nvSpPr>
          <p:spPr bwMode="auto">
            <a:xfrm>
              <a:off x="1429" y="1070"/>
              <a:ext cx="0" cy="2743"/>
            </a:xfrm>
            <a:prstGeom prst="line">
              <a:avLst/>
            </a:prstGeom>
            <a:noFill/>
            <a:ln w="9525">
              <a:solidFill>
                <a:schemeClr val="tx1"/>
              </a:solidFill>
              <a:round/>
              <a:headEnd/>
              <a:tailEnd/>
            </a:ln>
          </p:spPr>
          <p:txBody>
            <a:bodyPr wrap="none"/>
            <a:lstStyle/>
            <a:p>
              <a:endParaRPr lang="pt-BR"/>
            </a:p>
          </p:txBody>
        </p:sp>
        <p:sp>
          <p:nvSpPr>
            <p:cNvPr id="8" name="Line 5"/>
            <p:cNvSpPr>
              <a:spLocks noChangeShapeType="1"/>
            </p:cNvSpPr>
            <p:nvPr/>
          </p:nvSpPr>
          <p:spPr bwMode="auto">
            <a:xfrm>
              <a:off x="2697" y="1070"/>
              <a:ext cx="0" cy="2743"/>
            </a:xfrm>
            <a:prstGeom prst="line">
              <a:avLst/>
            </a:prstGeom>
            <a:noFill/>
            <a:ln w="9525">
              <a:solidFill>
                <a:schemeClr val="tx1"/>
              </a:solidFill>
              <a:round/>
              <a:headEnd/>
              <a:tailEnd/>
            </a:ln>
          </p:spPr>
          <p:txBody>
            <a:bodyPr wrap="none"/>
            <a:lstStyle/>
            <a:p>
              <a:endParaRPr lang="pt-BR"/>
            </a:p>
          </p:txBody>
        </p:sp>
        <p:sp>
          <p:nvSpPr>
            <p:cNvPr id="9" name="Line 6"/>
            <p:cNvSpPr>
              <a:spLocks noChangeShapeType="1"/>
            </p:cNvSpPr>
            <p:nvPr/>
          </p:nvSpPr>
          <p:spPr bwMode="auto">
            <a:xfrm>
              <a:off x="1746" y="1070"/>
              <a:ext cx="0" cy="2743"/>
            </a:xfrm>
            <a:prstGeom prst="line">
              <a:avLst/>
            </a:prstGeom>
            <a:noFill/>
            <a:ln w="9525">
              <a:solidFill>
                <a:schemeClr val="tx1"/>
              </a:solidFill>
              <a:round/>
              <a:headEnd/>
              <a:tailEnd/>
            </a:ln>
          </p:spPr>
          <p:txBody>
            <a:bodyPr wrap="none"/>
            <a:lstStyle/>
            <a:p>
              <a:endParaRPr lang="pt-BR"/>
            </a:p>
          </p:txBody>
        </p:sp>
        <p:sp>
          <p:nvSpPr>
            <p:cNvPr id="10" name="Line 7"/>
            <p:cNvSpPr>
              <a:spLocks noChangeShapeType="1"/>
            </p:cNvSpPr>
            <p:nvPr/>
          </p:nvSpPr>
          <p:spPr bwMode="auto">
            <a:xfrm>
              <a:off x="2063" y="1070"/>
              <a:ext cx="0" cy="2743"/>
            </a:xfrm>
            <a:prstGeom prst="line">
              <a:avLst/>
            </a:prstGeom>
            <a:noFill/>
            <a:ln w="9525">
              <a:solidFill>
                <a:schemeClr val="tx1"/>
              </a:solidFill>
              <a:round/>
              <a:headEnd/>
              <a:tailEnd/>
            </a:ln>
          </p:spPr>
          <p:txBody>
            <a:bodyPr wrap="none"/>
            <a:lstStyle/>
            <a:p>
              <a:endParaRPr lang="pt-BR"/>
            </a:p>
          </p:txBody>
        </p:sp>
        <p:sp>
          <p:nvSpPr>
            <p:cNvPr id="11" name="Line 8"/>
            <p:cNvSpPr>
              <a:spLocks noChangeShapeType="1"/>
            </p:cNvSpPr>
            <p:nvPr/>
          </p:nvSpPr>
          <p:spPr bwMode="auto">
            <a:xfrm>
              <a:off x="2380" y="1070"/>
              <a:ext cx="0" cy="2743"/>
            </a:xfrm>
            <a:prstGeom prst="line">
              <a:avLst/>
            </a:prstGeom>
            <a:noFill/>
            <a:ln w="9525">
              <a:solidFill>
                <a:schemeClr val="tx1"/>
              </a:solidFill>
              <a:round/>
              <a:headEnd/>
              <a:tailEnd/>
            </a:ln>
          </p:spPr>
          <p:txBody>
            <a:bodyPr wrap="none"/>
            <a:lstStyle/>
            <a:p>
              <a:endParaRPr lang="pt-BR"/>
            </a:p>
          </p:txBody>
        </p:sp>
        <p:sp>
          <p:nvSpPr>
            <p:cNvPr id="12" name="Line 9"/>
            <p:cNvSpPr>
              <a:spLocks noChangeShapeType="1"/>
            </p:cNvSpPr>
            <p:nvPr/>
          </p:nvSpPr>
          <p:spPr bwMode="auto">
            <a:xfrm>
              <a:off x="3014" y="1070"/>
              <a:ext cx="0" cy="2743"/>
            </a:xfrm>
            <a:prstGeom prst="line">
              <a:avLst/>
            </a:prstGeom>
            <a:noFill/>
            <a:ln w="9525">
              <a:solidFill>
                <a:schemeClr val="tx1"/>
              </a:solidFill>
              <a:round/>
              <a:headEnd/>
              <a:tailEnd/>
            </a:ln>
          </p:spPr>
          <p:txBody>
            <a:bodyPr wrap="none"/>
            <a:lstStyle/>
            <a:p>
              <a:endParaRPr lang="pt-BR"/>
            </a:p>
          </p:txBody>
        </p:sp>
        <p:sp>
          <p:nvSpPr>
            <p:cNvPr id="13" name="Line 10"/>
            <p:cNvSpPr>
              <a:spLocks noChangeShapeType="1"/>
            </p:cNvSpPr>
            <p:nvPr/>
          </p:nvSpPr>
          <p:spPr bwMode="auto">
            <a:xfrm>
              <a:off x="3331" y="1070"/>
              <a:ext cx="0" cy="2743"/>
            </a:xfrm>
            <a:prstGeom prst="line">
              <a:avLst/>
            </a:prstGeom>
            <a:noFill/>
            <a:ln w="9525">
              <a:solidFill>
                <a:schemeClr val="tx1"/>
              </a:solidFill>
              <a:round/>
              <a:headEnd/>
              <a:tailEnd/>
            </a:ln>
          </p:spPr>
          <p:txBody>
            <a:bodyPr wrap="none"/>
            <a:lstStyle/>
            <a:p>
              <a:endParaRPr lang="pt-BR"/>
            </a:p>
          </p:txBody>
        </p:sp>
        <p:sp>
          <p:nvSpPr>
            <p:cNvPr id="14" name="Line 11"/>
            <p:cNvSpPr>
              <a:spLocks noChangeShapeType="1"/>
            </p:cNvSpPr>
            <p:nvPr/>
          </p:nvSpPr>
          <p:spPr bwMode="auto">
            <a:xfrm>
              <a:off x="795" y="1070"/>
              <a:ext cx="0" cy="2743"/>
            </a:xfrm>
            <a:prstGeom prst="line">
              <a:avLst/>
            </a:prstGeom>
            <a:noFill/>
            <a:ln w="9525">
              <a:solidFill>
                <a:schemeClr val="tx1"/>
              </a:solidFill>
              <a:round/>
              <a:headEnd/>
              <a:tailEnd/>
            </a:ln>
          </p:spPr>
          <p:txBody>
            <a:bodyPr wrap="none"/>
            <a:lstStyle/>
            <a:p>
              <a:endParaRPr lang="pt-BR"/>
            </a:p>
          </p:txBody>
        </p:sp>
        <p:sp>
          <p:nvSpPr>
            <p:cNvPr id="15" name="Line 12"/>
            <p:cNvSpPr>
              <a:spLocks noChangeShapeType="1"/>
            </p:cNvSpPr>
            <p:nvPr/>
          </p:nvSpPr>
          <p:spPr bwMode="auto">
            <a:xfrm>
              <a:off x="1112" y="1070"/>
              <a:ext cx="0" cy="2743"/>
            </a:xfrm>
            <a:prstGeom prst="line">
              <a:avLst/>
            </a:prstGeom>
            <a:noFill/>
            <a:ln w="9525">
              <a:solidFill>
                <a:schemeClr val="tx1"/>
              </a:solidFill>
              <a:round/>
              <a:headEnd/>
              <a:tailEnd/>
            </a:ln>
          </p:spPr>
          <p:txBody>
            <a:bodyPr wrap="none"/>
            <a:lstStyle/>
            <a:p>
              <a:endParaRPr lang="pt-BR"/>
            </a:p>
          </p:txBody>
        </p:sp>
      </p:grpSp>
      <p:sp>
        <p:nvSpPr>
          <p:cNvPr id="16" name="Rectangle 13"/>
          <p:cNvSpPr>
            <a:spLocks noChangeArrowheads="1"/>
          </p:cNvSpPr>
          <p:nvPr/>
        </p:nvSpPr>
        <p:spPr bwMode="auto">
          <a:xfrm>
            <a:off x="341530" y="323655"/>
            <a:ext cx="8402638" cy="990600"/>
          </a:xfrm>
          <a:prstGeom prst="rect">
            <a:avLst/>
          </a:prstGeom>
          <a:noFill/>
          <a:ln w="9525">
            <a:noFill/>
            <a:miter lim="800000"/>
            <a:headEnd/>
            <a:tailEnd/>
          </a:ln>
          <a:effectLst/>
        </p:spPr>
        <p:txBody>
          <a:bodyPr anchor="ctr" anchorCtr="1"/>
          <a:lstStyle/>
          <a:p>
            <a:pPr algn="ctr" eaLnBrk="0" hangingPunct="0">
              <a:defRPr/>
            </a:pPr>
            <a:r>
              <a:rPr lang="pt-BR" sz="3200" b="1" kern="0" dirty="0">
                <a:solidFill>
                  <a:srgbClr val="FF0000"/>
                </a:solidFill>
                <a:latin typeface="Arial" pitchFamily="34" charset="0"/>
                <a:ea typeface="+mj-ea"/>
                <a:cs typeface="Arial" pitchFamily="34" charset="0"/>
              </a:rPr>
              <a:t>Exemplos de </a:t>
            </a:r>
            <a:r>
              <a:rPr lang="pt-BR" sz="3200" b="1" kern="0" dirty="0" err="1">
                <a:solidFill>
                  <a:srgbClr val="FF0000"/>
                </a:solidFill>
                <a:latin typeface="Arial" pitchFamily="34" charset="0"/>
                <a:ea typeface="+mj-ea"/>
                <a:cs typeface="Arial" pitchFamily="34" charset="0"/>
              </a:rPr>
              <a:t>Defasamento</a:t>
            </a:r>
            <a:r>
              <a:rPr lang="pt-BR" sz="3200" b="1" kern="0" dirty="0">
                <a:solidFill>
                  <a:srgbClr val="FF0000"/>
                </a:solidFill>
                <a:latin typeface="Arial" pitchFamily="34" charset="0"/>
                <a:ea typeface="+mj-ea"/>
                <a:cs typeface="Arial" pitchFamily="34" charset="0"/>
              </a:rPr>
              <a:t> (</a:t>
            </a:r>
            <a:r>
              <a:rPr lang="pt-BR" sz="3200" b="1" i="1" kern="0" dirty="0">
                <a:solidFill>
                  <a:srgbClr val="FF0000"/>
                </a:solidFill>
                <a:latin typeface="Arial" pitchFamily="34" charset="0"/>
                <a:ea typeface="+mj-ea"/>
                <a:cs typeface="Arial" pitchFamily="34" charset="0"/>
                <a:sym typeface="Symbol"/>
              </a:rPr>
              <a:t></a:t>
            </a:r>
            <a:r>
              <a:rPr lang="pt-BR" sz="3200" b="1" kern="0" dirty="0">
                <a:solidFill>
                  <a:srgbClr val="FF0000"/>
                </a:solidFill>
                <a:latin typeface="Arial" pitchFamily="34" charset="0"/>
                <a:ea typeface="+mj-ea"/>
                <a:cs typeface="Arial" pitchFamily="34" charset="0"/>
                <a:sym typeface="Symbol" pitchFamily="18" charset="2"/>
              </a:rPr>
              <a:t>)</a:t>
            </a:r>
          </a:p>
        </p:txBody>
      </p:sp>
      <p:grpSp>
        <p:nvGrpSpPr>
          <p:cNvPr id="3" name="Group 14"/>
          <p:cNvGrpSpPr>
            <a:grpSpLocks/>
          </p:cNvGrpSpPr>
          <p:nvPr/>
        </p:nvGrpSpPr>
        <p:grpSpPr bwMode="auto">
          <a:xfrm>
            <a:off x="355600" y="1697038"/>
            <a:ext cx="4335463" cy="895350"/>
            <a:chOff x="478" y="837"/>
            <a:chExt cx="2731" cy="564"/>
          </a:xfrm>
        </p:grpSpPr>
        <p:grpSp>
          <p:nvGrpSpPr>
            <p:cNvPr id="4" name="Group 15"/>
            <p:cNvGrpSpPr>
              <a:grpSpLocks/>
            </p:cNvGrpSpPr>
            <p:nvPr/>
          </p:nvGrpSpPr>
          <p:grpSpPr bwMode="auto">
            <a:xfrm>
              <a:off x="479" y="835"/>
              <a:ext cx="2728" cy="563"/>
              <a:chOff x="488" y="835"/>
              <a:chExt cx="2728" cy="563"/>
            </a:xfrm>
          </p:grpSpPr>
          <p:grpSp>
            <p:nvGrpSpPr>
              <p:cNvPr id="5" name="Group 16"/>
              <p:cNvGrpSpPr>
                <a:grpSpLocks/>
              </p:cNvGrpSpPr>
              <p:nvPr/>
            </p:nvGrpSpPr>
            <p:grpSpPr bwMode="auto">
              <a:xfrm>
                <a:off x="488" y="835"/>
                <a:ext cx="597" cy="563"/>
                <a:chOff x="516" y="1096"/>
                <a:chExt cx="798" cy="750"/>
              </a:xfrm>
            </p:grpSpPr>
            <p:grpSp>
              <p:nvGrpSpPr>
                <p:cNvPr id="17" name="Group 17"/>
                <p:cNvGrpSpPr>
                  <a:grpSpLocks/>
                </p:cNvGrpSpPr>
                <p:nvPr/>
              </p:nvGrpSpPr>
              <p:grpSpPr bwMode="auto">
                <a:xfrm>
                  <a:off x="516" y="1096"/>
                  <a:ext cx="398" cy="422"/>
                  <a:chOff x="1650" y="1638"/>
                  <a:chExt cx="870" cy="777"/>
                </a:xfrm>
              </p:grpSpPr>
              <p:sp>
                <p:nvSpPr>
                  <p:cNvPr id="83" name="Arc 18"/>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84" name="Arc 19"/>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18" name="Group 20"/>
                <p:cNvGrpSpPr>
                  <a:grpSpLocks/>
                </p:cNvGrpSpPr>
                <p:nvPr/>
              </p:nvGrpSpPr>
              <p:grpSpPr bwMode="auto">
                <a:xfrm flipV="1">
                  <a:off x="916" y="1424"/>
                  <a:ext cx="398" cy="422"/>
                  <a:chOff x="1650" y="1638"/>
                  <a:chExt cx="870" cy="777"/>
                </a:xfrm>
              </p:grpSpPr>
              <p:sp>
                <p:nvSpPr>
                  <p:cNvPr id="81" name="Arc 21"/>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82" name="Arc 22"/>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19" name="Group 23"/>
              <p:cNvGrpSpPr>
                <a:grpSpLocks/>
              </p:cNvGrpSpPr>
              <p:nvPr/>
            </p:nvGrpSpPr>
            <p:grpSpPr bwMode="auto">
              <a:xfrm>
                <a:off x="1095" y="835"/>
                <a:ext cx="597" cy="563"/>
                <a:chOff x="516" y="1096"/>
                <a:chExt cx="798" cy="750"/>
              </a:xfrm>
            </p:grpSpPr>
            <p:grpSp>
              <p:nvGrpSpPr>
                <p:cNvPr id="20" name="Group 24"/>
                <p:cNvGrpSpPr>
                  <a:grpSpLocks/>
                </p:cNvGrpSpPr>
                <p:nvPr/>
              </p:nvGrpSpPr>
              <p:grpSpPr bwMode="auto">
                <a:xfrm>
                  <a:off x="516" y="1096"/>
                  <a:ext cx="398" cy="422"/>
                  <a:chOff x="1650" y="1638"/>
                  <a:chExt cx="870" cy="777"/>
                </a:xfrm>
              </p:grpSpPr>
              <p:sp>
                <p:nvSpPr>
                  <p:cNvPr id="77" name="Arc 25"/>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78" name="Arc 26"/>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21" name="Group 27"/>
                <p:cNvGrpSpPr>
                  <a:grpSpLocks/>
                </p:cNvGrpSpPr>
                <p:nvPr/>
              </p:nvGrpSpPr>
              <p:grpSpPr bwMode="auto">
                <a:xfrm flipV="1">
                  <a:off x="916" y="1424"/>
                  <a:ext cx="398" cy="422"/>
                  <a:chOff x="1650" y="1638"/>
                  <a:chExt cx="870" cy="777"/>
                </a:xfrm>
              </p:grpSpPr>
              <p:sp>
                <p:nvSpPr>
                  <p:cNvPr id="75" name="Arc 28"/>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76" name="Arc 29"/>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22" name="Group 30"/>
              <p:cNvGrpSpPr>
                <a:grpSpLocks/>
              </p:cNvGrpSpPr>
              <p:nvPr/>
            </p:nvGrpSpPr>
            <p:grpSpPr bwMode="auto">
              <a:xfrm>
                <a:off x="1703" y="835"/>
                <a:ext cx="597" cy="563"/>
                <a:chOff x="516" y="1096"/>
                <a:chExt cx="798" cy="750"/>
              </a:xfrm>
            </p:grpSpPr>
            <p:grpSp>
              <p:nvGrpSpPr>
                <p:cNvPr id="23" name="Group 31"/>
                <p:cNvGrpSpPr>
                  <a:grpSpLocks/>
                </p:cNvGrpSpPr>
                <p:nvPr/>
              </p:nvGrpSpPr>
              <p:grpSpPr bwMode="auto">
                <a:xfrm>
                  <a:off x="516" y="1096"/>
                  <a:ext cx="398" cy="422"/>
                  <a:chOff x="1650" y="1638"/>
                  <a:chExt cx="870" cy="777"/>
                </a:xfrm>
              </p:grpSpPr>
              <p:sp>
                <p:nvSpPr>
                  <p:cNvPr id="71" name="Arc 32"/>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72" name="Arc 33"/>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24" name="Group 34"/>
                <p:cNvGrpSpPr>
                  <a:grpSpLocks/>
                </p:cNvGrpSpPr>
                <p:nvPr/>
              </p:nvGrpSpPr>
              <p:grpSpPr bwMode="auto">
                <a:xfrm flipV="1">
                  <a:off x="916" y="1424"/>
                  <a:ext cx="398" cy="422"/>
                  <a:chOff x="1650" y="1638"/>
                  <a:chExt cx="870" cy="777"/>
                </a:xfrm>
              </p:grpSpPr>
              <p:sp>
                <p:nvSpPr>
                  <p:cNvPr id="69" name="Arc 35"/>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70" name="Arc 36"/>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27" name="Group 37"/>
              <p:cNvGrpSpPr>
                <a:grpSpLocks/>
              </p:cNvGrpSpPr>
              <p:nvPr/>
            </p:nvGrpSpPr>
            <p:grpSpPr bwMode="auto">
              <a:xfrm>
                <a:off x="2311" y="835"/>
                <a:ext cx="597" cy="563"/>
                <a:chOff x="516" y="1096"/>
                <a:chExt cx="798" cy="750"/>
              </a:xfrm>
            </p:grpSpPr>
            <p:grpSp>
              <p:nvGrpSpPr>
                <p:cNvPr id="28" name="Group 38"/>
                <p:cNvGrpSpPr>
                  <a:grpSpLocks/>
                </p:cNvGrpSpPr>
                <p:nvPr/>
              </p:nvGrpSpPr>
              <p:grpSpPr bwMode="auto">
                <a:xfrm>
                  <a:off x="516" y="1096"/>
                  <a:ext cx="398" cy="422"/>
                  <a:chOff x="1650" y="1638"/>
                  <a:chExt cx="870" cy="777"/>
                </a:xfrm>
              </p:grpSpPr>
              <p:sp>
                <p:nvSpPr>
                  <p:cNvPr id="65" name="Arc 39"/>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66" name="Arc 40"/>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226" name="Group 41"/>
                <p:cNvGrpSpPr>
                  <a:grpSpLocks/>
                </p:cNvGrpSpPr>
                <p:nvPr/>
              </p:nvGrpSpPr>
              <p:grpSpPr bwMode="auto">
                <a:xfrm flipV="1">
                  <a:off x="916" y="1424"/>
                  <a:ext cx="398" cy="422"/>
                  <a:chOff x="1650" y="1638"/>
                  <a:chExt cx="870" cy="777"/>
                </a:xfrm>
              </p:grpSpPr>
              <p:sp>
                <p:nvSpPr>
                  <p:cNvPr id="63" name="Arc 42"/>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64" name="Arc 43"/>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227" name="Group 44"/>
              <p:cNvGrpSpPr>
                <a:grpSpLocks/>
              </p:cNvGrpSpPr>
              <p:nvPr/>
            </p:nvGrpSpPr>
            <p:grpSpPr bwMode="auto">
              <a:xfrm>
                <a:off x="2918" y="837"/>
                <a:ext cx="298" cy="317"/>
                <a:chOff x="1650" y="1638"/>
                <a:chExt cx="870" cy="777"/>
              </a:xfrm>
            </p:grpSpPr>
            <p:sp>
              <p:nvSpPr>
                <p:cNvPr id="59" name="Arc 45"/>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60" name="Arc 46"/>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228" name="Group 47"/>
            <p:cNvGrpSpPr>
              <a:grpSpLocks/>
            </p:cNvGrpSpPr>
            <p:nvPr/>
          </p:nvGrpSpPr>
          <p:grpSpPr bwMode="auto">
            <a:xfrm>
              <a:off x="481" y="928"/>
              <a:ext cx="2728" cy="383"/>
              <a:chOff x="488" y="835"/>
              <a:chExt cx="2728" cy="563"/>
            </a:xfrm>
          </p:grpSpPr>
          <p:grpSp>
            <p:nvGrpSpPr>
              <p:cNvPr id="229" name="Group 48"/>
              <p:cNvGrpSpPr>
                <a:grpSpLocks/>
              </p:cNvGrpSpPr>
              <p:nvPr/>
            </p:nvGrpSpPr>
            <p:grpSpPr bwMode="auto">
              <a:xfrm>
                <a:off x="488" y="835"/>
                <a:ext cx="597" cy="563"/>
                <a:chOff x="516" y="1096"/>
                <a:chExt cx="798" cy="750"/>
              </a:xfrm>
            </p:grpSpPr>
            <p:grpSp>
              <p:nvGrpSpPr>
                <p:cNvPr id="230" name="Group 49"/>
                <p:cNvGrpSpPr>
                  <a:grpSpLocks/>
                </p:cNvGrpSpPr>
                <p:nvPr/>
              </p:nvGrpSpPr>
              <p:grpSpPr bwMode="auto">
                <a:xfrm>
                  <a:off x="516" y="1096"/>
                  <a:ext cx="398" cy="422"/>
                  <a:chOff x="1650" y="1638"/>
                  <a:chExt cx="870" cy="777"/>
                </a:xfrm>
              </p:grpSpPr>
              <p:sp>
                <p:nvSpPr>
                  <p:cNvPr id="52" name="Arc 50"/>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53" name="Arc 51"/>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233" name="Group 52"/>
                <p:cNvGrpSpPr>
                  <a:grpSpLocks/>
                </p:cNvGrpSpPr>
                <p:nvPr/>
              </p:nvGrpSpPr>
              <p:grpSpPr bwMode="auto">
                <a:xfrm flipV="1">
                  <a:off x="916" y="1424"/>
                  <a:ext cx="398" cy="422"/>
                  <a:chOff x="1650" y="1638"/>
                  <a:chExt cx="870" cy="777"/>
                </a:xfrm>
              </p:grpSpPr>
              <p:sp>
                <p:nvSpPr>
                  <p:cNvPr id="50" name="Arc 53"/>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51" name="Arc 54"/>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nvGrpSpPr>
              <p:cNvPr id="234" name="Group 55"/>
              <p:cNvGrpSpPr>
                <a:grpSpLocks/>
              </p:cNvGrpSpPr>
              <p:nvPr/>
            </p:nvGrpSpPr>
            <p:grpSpPr bwMode="auto">
              <a:xfrm>
                <a:off x="1095" y="835"/>
                <a:ext cx="597" cy="563"/>
                <a:chOff x="516" y="1096"/>
                <a:chExt cx="798" cy="750"/>
              </a:xfrm>
            </p:grpSpPr>
            <p:grpSp>
              <p:nvGrpSpPr>
                <p:cNvPr id="239" name="Group 56"/>
                <p:cNvGrpSpPr>
                  <a:grpSpLocks/>
                </p:cNvGrpSpPr>
                <p:nvPr/>
              </p:nvGrpSpPr>
              <p:grpSpPr bwMode="auto">
                <a:xfrm>
                  <a:off x="516" y="1096"/>
                  <a:ext cx="398" cy="422"/>
                  <a:chOff x="1650" y="1638"/>
                  <a:chExt cx="870" cy="777"/>
                </a:xfrm>
              </p:grpSpPr>
              <p:sp>
                <p:nvSpPr>
                  <p:cNvPr id="46" name="Arc 5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47" name="Arc 5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240" name="Group 59"/>
                <p:cNvGrpSpPr>
                  <a:grpSpLocks/>
                </p:cNvGrpSpPr>
                <p:nvPr/>
              </p:nvGrpSpPr>
              <p:grpSpPr bwMode="auto">
                <a:xfrm flipV="1">
                  <a:off x="916" y="1424"/>
                  <a:ext cx="398" cy="422"/>
                  <a:chOff x="1650" y="1638"/>
                  <a:chExt cx="870" cy="777"/>
                </a:xfrm>
              </p:grpSpPr>
              <p:sp>
                <p:nvSpPr>
                  <p:cNvPr id="41" name="Arc 60"/>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45" name="Arc 61"/>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nvGrpSpPr>
              <p:cNvPr id="245" name="Group 62"/>
              <p:cNvGrpSpPr>
                <a:grpSpLocks/>
              </p:cNvGrpSpPr>
              <p:nvPr/>
            </p:nvGrpSpPr>
            <p:grpSpPr bwMode="auto">
              <a:xfrm>
                <a:off x="1703" y="835"/>
                <a:ext cx="597" cy="563"/>
                <a:chOff x="516" y="1096"/>
                <a:chExt cx="798" cy="750"/>
              </a:xfrm>
            </p:grpSpPr>
            <p:grpSp>
              <p:nvGrpSpPr>
                <p:cNvPr id="246" name="Group 63"/>
                <p:cNvGrpSpPr>
                  <a:grpSpLocks/>
                </p:cNvGrpSpPr>
                <p:nvPr/>
              </p:nvGrpSpPr>
              <p:grpSpPr bwMode="auto">
                <a:xfrm>
                  <a:off x="516" y="1096"/>
                  <a:ext cx="398" cy="422"/>
                  <a:chOff x="1650" y="1638"/>
                  <a:chExt cx="870" cy="777"/>
                </a:xfrm>
              </p:grpSpPr>
              <p:sp>
                <p:nvSpPr>
                  <p:cNvPr id="37" name="Arc 64"/>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38" name="Arc 65"/>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251" name="Group 66"/>
                <p:cNvGrpSpPr>
                  <a:grpSpLocks/>
                </p:cNvGrpSpPr>
                <p:nvPr/>
              </p:nvGrpSpPr>
              <p:grpSpPr bwMode="auto">
                <a:xfrm flipV="1">
                  <a:off x="916" y="1424"/>
                  <a:ext cx="398" cy="422"/>
                  <a:chOff x="1650" y="1638"/>
                  <a:chExt cx="870" cy="777"/>
                </a:xfrm>
              </p:grpSpPr>
              <p:sp>
                <p:nvSpPr>
                  <p:cNvPr id="35" name="Arc 6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36" name="Arc 6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nvGrpSpPr>
              <p:cNvPr id="252" name="Group 69"/>
              <p:cNvGrpSpPr>
                <a:grpSpLocks/>
              </p:cNvGrpSpPr>
              <p:nvPr/>
            </p:nvGrpSpPr>
            <p:grpSpPr bwMode="auto">
              <a:xfrm>
                <a:off x="2311" y="835"/>
                <a:ext cx="597" cy="563"/>
                <a:chOff x="516" y="1096"/>
                <a:chExt cx="798" cy="750"/>
              </a:xfrm>
            </p:grpSpPr>
            <p:grpSp>
              <p:nvGrpSpPr>
                <p:cNvPr id="257" name="Group 70"/>
                <p:cNvGrpSpPr>
                  <a:grpSpLocks/>
                </p:cNvGrpSpPr>
                <p:nvPr/>
              </p:nvGrpSpPr>
              <p:grpSpPr bwMode="auto">
                <a:xfrm>
                  <a:off x="516" y="1096"/>
                  <a:ext cx="398" cy="422"/>
                  <a:chOff x="1650" y="1638"/>
                  <a:chExt cx="870" cy="777"/>
                </a:xfrm>
              </p:grpSpPr>
              <p:sp>
                <p:nvSpPr>
                  <p:cNvPr id="31" name="Arc 71"/>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32" name="Arc 72"/>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261" name="Group 73"/>
                <p:cNvGrpSpPr>
                  <a:grpSpLocks/>
                </p:cNvGrpSpPr>
                <p:nvPr/>
              </p:nvGrpSpPr>
              <p:grpSpPr bwMode="auto">
                <a:xfrm flipV="1">
                  <a:off x="916" y="1424"/>
                  <a:ext cx="398" cy="422"/>
                  <a:chOff x="1650" y="1638"/>
                  <a:chExt cx="870" cy="777"/>
                </a:xfrm>
              </p:grpSpPr>
              <p:sp>
                <p:nvSpPr>
                  <p:cNvPr id="29" name="Arc 74"/>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30" name="Arc 75"/>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nvGrpSpPr>
              <p:cNvPr id="265" name="Group 76"/>
              <p:cNvGrpSpPr>
                <a:grpSpLocks/>
              </p:cNvGrpSpPr>
              <p:nvPr/>
            </p:nvGrpSpPr>
            <p:grpSpPr bwMode="auto">
              <a:xfrm>
                <a:off x="2918" y="837"/>
                <a:ext cx="298" cy="317"/>
                <a:chOff x="1650" y="1638"/>
                <a:chExt cx="870" cy="777"/>
              </a:xfrm>
            </p:grpSpPr>
            <p:sp>
              <p:nvSpPr>
                <p:cNvPr id="25" name="Arc 7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26" name="Arc 7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grpSp>
        <p:nvGrpSpPr>
          <p:cNvPr id="269" name="Group 79"/>
          <p:cNvGrpSpPr>
            <a:grpSpLocks/>
          </p:cNvGrpSpPr>
          <p:nvPr/>
        </p:nvGrpSpPr>
        <p:grpSpPr bwMode="auto">
          <a:xfrm>
            <a:off x="355600" y="2924175"/>
            <a:ext cx="4341813" cy="895350"/>
            <a:chOff x="478" y="1610"/>
            <a:chExt cx="2735" cy="564"/>
          </a:xfrm>
        </p:grpSpPr>
        <p:grpSp>
          <p:nvGrpSpPr>
            <p:cNvPr id="273" name="Group 80"/>
            <p:cNvGrpSpPr>
              <a:grpSpLocks/>
            </p:cNvGrpSpPr>
            <p:nvPr/>
          </p:nvGrpSpPr>
          <p:grpSpPr bwMode="auto">
            <a:xfrm>
              <a:off x="479" y="1608"/>
              <a:ext cx="2728" cy="563"/>
              <a:chOff x="488" y="835"/>
              <a:chExt cx="2728" cy="563"/>
            </a:xfrm>
          </p:grpSpPr>
          <p:grpSp>
            <p:nvGrpSpPr>
              <p:cNvPr id="276" name="Group 81"/>
              <p:cNvGrpSpPr>
                <a:grpSpLocks/>
              </p:cNvGrpSpPr>
              <p:nvPr/>
            </p:nvGrpSpPr>
            <p:grpSpPr bwMode="auto">
              <a:xfrm>
                <a:off x="488" y="835"/>
                <a:ext cx="597" cy="563"/>
                <a:chOff x="516" y="1096"/>
                <a:chExt cx="798" cy="750"/>
              </a:xfrm>
            </p:grpSpPr>
            <p:grpSp>
              <p:nvGrpSpPr>
                <p:cNvPr id="279" name="Group 82"/>
                <p:cNvGrpSpPr>
                  <a:grpSpLocks/>
                </p:cNvGrpSpPr>
                <p:nvPr/>
              </p:nvGrpSpPr>
              <p:grpSpPr bwMode="auto">
                <a:xfrm>
                  <a:off x="516" y="1096"/>
                  <a:ext cx="398" cy="422"/>
                  <a:chOff x="1650" y="1638"/>
                  <a:chExt cx="870" cy="777"/>
                </a:xfrm>
              </p:grpSpPr>
              <p:sp>
                <p:nvSpPr>
                  <p:cNvPr id="145" name="Arc 83"/>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46" name="Arc 84"/>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282" name="Group 85"/>
                <p:cNvGrpSpPr>
                  <a:grpSpLocks/>
                </p:cNvGrpSpPr>
                <p:nvPr/>
              </p:nvGrpSpPr>
              <p:grpSpPr bwMode="auto">
                <a:xfrm flipV="1">
                  <a:off x="916" y="1424"/>
                  <a:ext cx="398" cy="422"/>
                  <a:chOff x="1650" y="1638"/>
                  <a:chExt cx="870" cy="777"/>
                </a:xfrm>
              </p:grpSpPr>
              <p:sp>
                <p:nvSpPr>
                  <p:cNvPr id="143" name="Arc 86"/>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44" name="Arc 87"/>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33" name="Group 88"/>
              <p:cNvGrpSpPr>
                <a:grpSpLocks/>
              </p:cNvGrpSpPr>
              <p:nvPr/>
            </p:nvGrpSpPr>
            <p:grpSpPr bwMode="auto">
              <a:xfrm>
                <a:off x="1095" y="835"/>
                <a:ext cx="597" cy="563"/>
                <a:chOff x="516" y="1096"/>
                <a:chExt cx="798" cy="750"/>
              </a:xfrm>
            </p:grpSpPr>
            <p:grpSp>
              <p:nvGrpSpPr>
                <p:cNvPr id="34" name="Group 89"/>
                <p:cNvGrpSpPr>
                  <a:grpSpLocks/>
                </p:cNvGrpSpPr>
                <p:nvPr/>
              </p:nvGrpSpPr>
              <p:grpSpPr bwMode="auto">
                <a:xfrm>
                  <a:off x="516" y="1096"/>
                  <a:ext cx="398" cy="422"/>
                  <a:chOff x="1650" y="1638"/>
                  <a:chExt cx="870" cy="777"/>
                </a:xfrm>
              </p:grpSpPr>
              <p:sp>
                <p:nvSpPr>
                  <p:cNvPr id="139" name="Arc 90"/>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40" name="Arc 91"/>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39" name="Group 92"/>
                <p:cNvGrpSpPr>
                  <a:grpSpLocks/>
                </p:cNvGrpSpPr>
                <p:nvPr/>
              </p:nvGrpSpPr>
              <p:grpSpPr bwMode="auto">
                <a:xfrm flipV="1">
                  <a:off x="916" y="1424"/>
                  <a:ext cx="398" cy="422"/>
                  <a:chOff x="1650" y="1638"/>
                  <a:chExt cx="870" cy="777"/>
                </a:xfrm>
              </p:grpSpPr>
              <p:sp>
                <p:nvSpPr>
                  <p:cNvPr id="137" name="Arc 93"/>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38" name="Arc 94"/>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40" name="Group 95"/>
              <p:cNvGrpSpPr>
                <a:grpSpLocks/>
              </p:cNvGrpSpPr>
              <p:nvPr/>
            </p:nvGrpSpPr>
            <p:grpSpPr bwMode="auto">
              <a:xfrm>
                <a:off x="1703" y="835"/>
                <a:ext cx="597" cy="563"/>
                <a:chOff x="516" y="1096"/>
                <a:chExt cx="798" cy="750"/>
              </a:xfrm>
            </p:grpSpPr>
            <p:grpSp>
              <p:nvGrpSpPr>
                <p:cNvPr id="42" name="Group 96"/>
                <p:cNvGrpSpPr>
                  <a:grpSpLocks/>
                </p:cNvGrpSpPr>
                <p:nvPr/>
              </p:nvGrpSpPr>
              <p:grpSpPr bwMode="auto">
                <a:xfrm>
                  <a:off x="516" y="1096"/>
                  <a:ext cx="398" cy="422"/>
                  <a:chOff x="1650" y="1638"/>
                  <a:chExt cx="870" cy="777"/>
                </a:xfrm>
              </p:grpSpPr>
              <p:sp>
                <p:nvSpPr>
                  <p:cNvPr id="133" name="Arc 9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34" name="Arc 9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43" name="Group 99"/>
                <p:cNvGrpSpPr>
                  <a:grpSpLocks/>
                </p:cNvGrpSpPr>
                <p:nvPr/>
              </p:nvGrpSpPr>
              <p:grpSpPr bwMode="auto">
                <a:xfrm flipV="1">
                  <a:off x="916" y="1424"/>
                  <a:ext cx="398" cy="422"/>
                  <a:chOff x="1650" y="1638"/>
                  <a:chExt cx="870" cy="777"/>
                </a:xfrm>
              </p:grpSpPr>
              <p:sp>
                <p:nvSpPr>
                  <p:cNvPr id="131" name="Arc 100"/>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32" name="Arc 101"/>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44" name="Group 102"/>
              <p:cNvGrpSpPr>
                <a:grpSpLocks/>
              </p:cNvGrpSpPr>
              <p:nvPr/>
            </p:nvGrpSpPr>
            <p:grpSpPr bwMode="auto">
              <a:xfrm>
                <a:off x="2311" y="835"/>
                <a:ext cx="597" cy="563"/>
                <a:chOff x="516" y="1096"/>
                <a:chExt cx="798" cy="750"/>
              </a:xfrm>
            </p:grpSpPr>
            <p:grpSp>
              <p:nvGrpSpPr>
                <p:cNvPr id="48" name="Group 103"/>
                <p:cNvGrpSpPr>
                  <a:grpSpLocks/>
                </p:cNvGrpSpPr>
                <p:nvPr/>
              </p:nvGrpSpPr>
              <p:grpSpPr bwMode="auto">
                <a:xfrm>
                  <a:off x="516" y="1096"/>
                  <a:ext cx="398" cy="422"/>
                  <a:chOff x="1650" y="1638"/>
                  <a:chExt cx="870" cy="777"/>
                </a:xfrm>
              </p:grpSpPr>
              <p:sp>
                <p:nvSpPr>
                  <p:cNvPr id="127" name="Arc 104"/>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28" name="Arc 105"/>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49" name="Group 106"/>
                <p:cNvGrpSpPr>
                  <a:grpSpLocks/>
                </p:cNvGrpSpPr>
                <p:nvPr/>
              </p:nvGrpSpPr>
              <p:grpSpPr bwMode="auto">
                <a:xfrm flipV="1">
                  <a:off x="916" y="1424"/>
                  <a:ext cx="398" cy="422"/>
                  <a:chOff x="1650" y="1638"/>
                  <a:chExt cx="870" cy="777"/>
                </a:xfrm>
              </p:grpSpPr>
              <p:sp>
                <p:nvSpPr>
                  <p:cNvPr id="125" name="Arc 10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26" name="Arc 10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54" name="Group 109"/>
              <p:cNvGrpSpPr>
                <a:grpSpLocks/>
              </p:cNvGrpSpPr>
              <p:nvPr/>
            </p:nvGrpSpPr>
            <p:grpSpPr bwMode="auto">
              <a:xfrm>
                <a:off x="2918" y="837"/>
                <a:ext cx="298" cy="317"/>
                <a:chOff x="1650" y="1638"/>
                <a:chExt cx="870" cy="777"/>
              </a:xfrm>
            </p:grpSpPr>
            <p:sp>
              <p:nvSpPr>
                <p:cNvPr id="121" name="Arc 110"/>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22" name="Arc 111"/>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55" name="Group 112"/>
            <p:cNvGrpSpPr>
              <a:grpSpLocks/>
            </p:cNvGrpSpPr>
            <p:nvPr/>
          </p:nvGrpSpPr>
          <p:grpSpPr bwMode="auto">
            <a:xfrm>
              <a:off x="792" y="1702"/>
              <a:ext cx="2420" cy="384"/>
              <a:chOff x="792" y="1702"/>
              <a:chExt cx="2420" cy="384"/>
            </a:xfrm>
          </p:grpSpPr>
          <p:grpSp>
            <p:nvGrpSpPr>
              <p:cNvPr id="56" name="Group 113"/>
              <p:cNvGrpSpPr>
                <a:grpSpLocks/>
              </p:cNvGrpSpPr>
              <p:nvPr/>
            </p:nvGrpSpPr>
            <p:grpSpPr bwMode="auto">
              <a:xfrm>
                <a:off x="792" y="1702"/>
                <a:ext cx="597" cy="384"/>
                <a:chOff x="516" y="1096"/>
                <a:chExt cx="798" cy="750"/>
              </a:xfrm>
            </p:grpSpPr>
            <p:grpSp>
              <p:nvGrpSpPr>
                <p:cNvPr id="57" name="Group 114"/>
                <p:cNvGrpSpPr>
                  <a:grpSpLocks/>
                </p:cNvGrpSpPr>
                <p:nvPr/>
              </p:nvGrpSpPr>
              <p:grpSpPr bwMode="auto">
                <a:xfrm>
                  <a:off x="516" y="1096"/>
                  <a:ext cx="398" cy="422"/>
                  <a:chOff x="1650" y="1638"/>
                  <a:chExt cx="870" cy="777"/>
                </a:xfrm>
              </p:grpSpPr>
              <p:sp>
                <p:nvSpPr>
                  <p:cNvPr id="114" name="Arc 115"/>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15" name="Arc 116"/>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58" name="Group 117"/>
                <p:cNvGrpSpPr>
                  <a:grpSpLocks/>
                </p:cNvGrpSpPr>
                <p:nvPr/>
              </p:nvGrpSpPr>
              <p:grpSpPr bwMode="auto">
                <a:xfrm flipV="1">
                  <a:off x="916" y="1424"/>
                  <a:ext cx="398" cy="422"/>
                  <a:chOff x="1650" y="1638"/>
                  <a:chExt cx="870" cy="777"/>
                </a:xfrm>
              </p:grpSpPr>
              <p:sp>
                <p:nvSpPr>
                  <p:cNvPr id="112" name="Arc 118"/>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13" name="Arc 119"/>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nvGrpSpPr>
              <p:cNvPr id="61" name="Group 120"/>
              <p:cNvGrpSpPr>
                <a:grpSpLocks/>
              </p:cNvGrpSpPr>
              <p:nvPr/>
            </p:nvGrpSpPr>
            <p:grpSpPr bwMode="auto">
              <a:xfrm>
                <a:off x="1399" y="1702"/>
                <a:ext cx="597" cy="384"/>
                <a:chOff x="516" y="1096"/>
                <a:chExt cx="798" cy="750"/>
              </a:xfrm>
            </p:grpSpPr>
            <p:grpSp>
              <p:nvGrpSpPr>
                <p:cNvPr id="62" name="Group 121"/>
                <p:cNvGrpSpPr>
                  <a:grpSpLocks/>
                </p:cNvGrpSpPr>
                <p:nvPr/>
              </p:nvGrpSpPr>
              <p:grpSpPr bwMode="auto">
                <a:xfrm>
                  <a:off x="516" y="1096"/>
                  <a:ext cx="398" cy="422"/>
                  <a:chOff x="1650" y="1638"/>
                  <a:chExt cx="870" cy="777"/>
                </a:xfrm>
              </p:grpSpPr>
              <p:sp>
                <p:nvSpPr>
                  <p:cNvPr id="108" name="Arc 122"/>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09" name="Arc 123"/>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289" name="Group 124"/>
                <p:cNvGrpSpPr>
                  <a:grpSpLocks/>
                </p:cNvGrpSpPr>
                <p:nvPr/>
              </p:nvGrpSpPr>
              <p:grpSpPr bwMode="auto">
                <a:xfrm flipV="1">
                  <a:off x="916" y="1424"/>
                  <a:ext cx="398" cy="422"/>
                  <a:chOff x="1650" y="1638"/>
                  <a:chExt cx="870" cy="777"/>
                </a:xfrm>
              </p:grpSpPr>
              <p:sp>
                <p:nvSpPr>
                  <p:cNvPr id="106" name="Arc 125"/>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07" name="Arc 126"/>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nvGrpSpPr>
              <p:cNvPr id="290" name="Group 127"/>
              <p:cNvGrpSpPr>
                <a:grpSpLocks/>
              </p:cNvGrpSpPr>
              <p:nvPr/>
            </p:nvGrpSpPr>
            <p:grpSpPr bwMode="auto">
              <a:xfrm>
                <a:off x="2007" y="1702"/>
                <a:ext cx="597" cy="384"/>
                <a:chOff x="516" y="1096"/>
                <a:chExt cx="798" cy="750"/>
              </a:xfrm>
            </p:grpSpPr>
            <p:grpSp>
              <p:nvGrpSpPr>
                <p:cNvPr id="291" name="Group 128"/>
                <p:cNvGrpSpPr>
                  <a:grpSpLocks/>
                </p:cNvGrpSpPr>
                <p:nvPr/>
              </p:nvGrpSpPr>
              <p:grpSpPr bwMode="auto">
                <a:xfrm>
                  <a:off x="516" y="1096"/>
                  <a:ext cx="398" cy="422"/>
                  <a:chOff x="1650" y="1638"/>
                  <a:chExt cx="870" cy="777"/>
                </a:xfrm>
              </p:grpSpPr>
              <p:sp>
                <p:nvSpPr>
                  <p:cNvPr id="102" name="Arc 129"/>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03" name="Arc 130"/>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292" name="Group 131"/>
                <p:cNvGrpSpPr>
                  <a:grpSpLocks/>
                </p:cNvGrpSpPr>
                <p:nvPr/>
              </p:nvGrpSpPr>
              <p:grpSpPr bwMode="auto">
                <a:xfrm flipV="1">
                  <a:off x="916" y="1424"/>
                  <a:ext cx="398" cy="422"/>
                  <a:chOff x="1650" y="1638"/>
                  <a:chExt cx="870" cy="777"/>
                </a:xfrm>
              </p:grpSpPr>
              <p:sp>
                <p:nvSpPr>
                  <p:cNvPr id="100" name="Arc 132"/>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01" name="Arc 133"/>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nvGrpSpPr>
              <p:cNvPr id="293" name="Group 134"/>
              <p:cNvGrpSpPr>
                <a:grpSpLocks/>
              </p:cNvGrpSpPr>
              <p:nvPr/>
            </p:nvGrpSpPr>
            <p:grpSpPr bwMode="auto">
              <a:xfrm>
                <a:off x="2615" y="1702"/>
                <a:ext cx="597" cy="384"/>
                <a:chOff x="516" y="1096"/>
                <a:chExt cx="798" cy="750"/>
              </a:xfrm>
            </p:grpSpPr>
            <p:grpSp>
              <p:nvGrpSpPr>
                <p:cNvPr id="294" name="Group 135"/>
                <p:cNvGrpSpPr>
                  <a:grpSpLocks/>
                </p:cNvGrpSpPr>
                <p:nvPr/>
              </p:nvGrpSpPr>
              <p:grpSpPr bwMode="auto">
                <a:xfrm>
                  <a:off x="516" y="1096"/>
                  <a:ext cx="398" cy="422"/>
                  <a:chOff x="1650" y="1638"/>
                  <a:chExt cx="870" cy="777"/>
                </a:xfrm>
              </p:grpSpPr>
              <p:sp>
                <p:nvSpPr>
                  <p:cNvPr id="96" name="Arc 136"/>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97" name="Arc 137"/>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295" name="Group 138"/>
                <p:cNvGrpSpPr>
                  <a:grpSpLocks/>
                </p:cNvGrpSpPr>
                <p:nvPr/>
              </p:nvGrpSpPr>
              <p:grpSpPr bwMode="auto">
                <a:xfrm flipV="1">
                  <a:off x="916" y="1424"/>
                  <a:ext cx="398" cy="422"/>
                  <a:chOff x="1650" y="1638"/>
                  <a:chExt cx="870" cy="777"/>
                </a:xfrm>
              </p:grpSpPr>
              <p:sp>
                <p:nvSpPr>
                  <p:cNvPr id="94" name="Arc 139"/>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95" name="Arc 140"/>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grpSp>
      <p:grpSp>
        <p:nvGrpSpPr>
          <p:cNvPr id="296" name="Group 141"/>
          <p:cNvGrpSpPr>
            <a:grpSpLocks/>
          </p:cNvGrpSpPr>
          <p:nvPr/>
        </p:nvGrpSpPr>
        <p:grpSpPr bwMode="auto">
          <a:xfrm>
            <a:off x="355600" y="4151313"/>
            <a:ext cx="4341813" cy="895350"/>
            <a:chOff x="478" y="2383"/>
            <a:chExt cx="2735" cy="564"/>
          </a:xfrm>
        </p:grpSpPr>
        <p:grpSp>
          <p:nvGrpSpPr>
            <p:cNvPr id="297" name="Group 142"/>
            <p:cNvGrpSpPr>
              <a:grpSpLocks/>
            </p:cNvGrpSpPr>
            <p:nvPr/>
          </p:nvGrpSpPr>
          <p:grpSpPr bwMode="auto">
            <a:xfrm>
              <a:off x="479" y="2381"/>
              <a:ext cx="2728" cy="563"/>
              <a:chOff x="488" y="835"/>
              <a:chExt cx="2728" cy="563"/>
            </a:xfrm>
          </p:grpSpPr>
          <p:grpSp>
            <p:nvGrpSpPr>
              <p:cNvPr id="298" name="Group 143"/>
              <p:cNvGrpSpPr>
                <a:grpSpLocks/>
              </p:cNvGrpSpPr>
              <p:nvPr/>
            </p:nvGrpSpPr>
            <p:grpSpPr bwMode="auto">
              <a:xfrm>
                <a:off x="488" y="835"/>
                <a:ext cx="597" cy="563"/>
                <a:chOff x="516" y="1096"/>
                <a:chExt cx="798" cy="750"/>
              </a:xfrm>
            </p:grpSpPr>
            <p:grpSp>
              <p:nvGrpSpPr>
                <p:cNvPr id="299" name="Group 144"/>
                <p:cNvGrpSpPr>
                  <a:grpSpLocks/>
                </p:cNvGrpSpPr>
                <p:nvPr/>
              </p:nvGrpSpPr>
              <p:grpSpPr bwMode="auto">
                <a:xfrm>
                  <a:off x="516" y="1096"/>
                  <a:ext cx="398" cy="422"/>
                  <a:chOff x="1650" y="1638"/>
                  <a:chExt cx="870" cy="777"/>
                </a:xfrm>
              </p:grpSpPr>
              <p:sp>
                <p:nvSpPr>
                  <p:cNvPr id="200" name="Arc 145"/>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201" name="Arc 146"/>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300" name="Group 147"/>
                <p:cNvGrpSpPr>
                  <a:grpSpLocks/>
                </p:cNvGrpSpPr>
                <p:nvPr/>
              </p:nvGrpSpPr>
              <p:grpSpPr bwMode="auto">
                <a:xfrm flipV="1">
                  <a:off x="916" y="1424"/>
                  <a:ext cx="398" cy="422"/>
                  <a:chOff x="1650" y="1638"/>
                  <a:chExt cx="870" cy="777"/>
                </a:xfrm>
              </p:grpSpPr>
              <p:sp>
                <p:nvSpPr>
                  <p:cNvPr id="198" name="Arc 148"/>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99" name="Arc 149"/>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301" name="Group 150"/>
              <p:cNvGrpSpPr>
                <a:grpSpLocks/>
              </p:cNvGrpSpPr>
              <p:nvPr/>
            </p:nvGrpSpPr>
            <p:grpSpPr bwMode="auto">
              <a:xfrm>
                <a:off x="1095" y="835"/>
                <a:ext cx="597" cy="563"/>
                <a:chOff x="516" y="1096"/>
                <a:chExt cx="798" cy="750"/>
              </a:xfrm>
            </p:grpSpPr>
            <p:grpSp>
              <p:nvGrpSpPr>
                <p:cNvPr id="302" name="Group 151"/>
                <p:cNvGrpSpPr>
                  <a:grpSpLocks/>
                </p:cNvGrpSpPr>
                <p:nvPr/>
              </p:nvGrpSpPr>
              <p:grpSpPr bwMode="auto">
                <a:xfrm>
                  <a:off x="516" y="1096"/>
                  <a:ext cx="398" cy="422"/>
                  <a:chOff x="1650" y="1638"/>
                  <a:chExt cx="870" cy="777"/>
                </a:xfrm>
              </p:grpSpPr>
              <p:sp>
                <p:nvSpPr>
                  <p:cNvPr id="194" name="Arc 152"/>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95" name="Arc 153"/>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303" name="Group 154"/>
                <p:cNvGrpSpPr>
                  <a:grpSpLocks/>
                </p:cNvGrpSpPr>
                <p:nvPr/>
              </p:nvGrpSpPr>
              <p:grpSpPr bwMode="auto">
                <a:xfrm flipV="1">
                  <a:off x="916" y="1424"/>
                  <a:ext cx="398" cy="422"/>
                  <a:chOff x="1650" y="1638"/>
                  <a:chExt cx="870" cy="777"/>
                </a:xfrm>
              </p:grpSpPr>
              <p:sp>
                <p:nvSpPr>
                  <p:cNvPr id="192" name="Arc 155"/>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93" name="Arc 156"/>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304" name="Group 157"/>
              <p:cNvGrpSpPr>
                <a:grpSpLocks/>
              </p:cNvGrpSpPr>
              <p:nvPr/>
            </p:nvGrpSpPr>
            <p:grpSpPr bwMode="auto">
              <a:xfrm>
                <a:off x="1703" y="835"/>
                <a:ext cx="597" cy="563"/>
                <a:chOff x="516" y="1096"/>
                <a:chExt cx="798" cy="750"/>
              </a:xfrm>
            </p:grpSpPr>
            <p:grpSp>
              <p:nvGrpSpPr>
                <p:cNvPr id="305" name="Group 158"/>
                <p:cNvGrpSpPr>
                  <a:grpSpLocks/>
                </p:cNvGrpSpPr>
                <p:nvPr/>
              </p:nvGrpSpPr>
              <p:grpSpPr bwMode="auto">
                <a:xfrm>
                  <a:off x="516" y="1096"/>
                  <a:ext cx="398" cy="422"/>
                  <a:chOff x="1650" y="1638"/>
                  <a:chExt cx="870" cy="777"/>
                </a:xfrm>
              </p:grpSpPr>
              <p:sp>
                <p:nvSpPr>
                  <p:cNvPr id="188" name="Arc 159"/>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89" name="Arc 160"/>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306" name="Group 161"/>
                <p:cNvGrpSpPr>
                  <a:grpSpLocks/>
                </p:cNvGrpSpPr>
                <p:nvPr/>
              </p:nvGrpSpPr>
              <p:grpSpPr bwMode="auto">
                <a:xfrm flipV="1">
                  <a:off x="916" y="1424"/>
                  <a:ext cx="398" cy="422"/>
                  <a:chOff x="1650" y="1638"/>
                  <a:chExt cx="870" cy="777"/>
                </a:xfrm>
              </p:grpSpPr>
              <p:sp>
                <p:nvSpPr>
                  <p:cNvPr id="186" name="Arc 162"/>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87" name="Arc 163"/>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307" name="Group 164"/>
              <p:cNvGrpSpPr>
                <a:grpSpLocks/>
              </p:cNvGrpSpPr>
              <p:nvPr/>
            </p:nvGrpSpPr>
            <p:grpSpPr bwMode="auto">
              <a:xfrm>
                <a:off x="2311" y="835"/>
                <a:ext cx="597" cy="563"/>
                <a:chOff x="516" y="1096"/>
                <a:chExt cx="798" cy="750"/>
              </a:xfrm>
            </p:grpSpPr>
            <p:grpSp>
              <p:nvGrpSpPr>
                <p:cNvPr id="308" name="Group 165"/>
                <p:cNvGrpSpPr>
                  <a:grpSpLocks/>
                </p:cNvGrpSpPr>
                <p:nvPr/>
              </p:nvGrpSpPr>
              <p:grpSpPr bwMode="auto">
                <a:xfrm>
                  <a:off x="516" y="1096"/>
                  <a:ext cx="398" cy="422"/>
                  <a:chOff x="1650" y="1638"/>
                  <a:chExt cx="870" cy="777"/>
                </a:xfrm>
              </p:grpSpPr>
              <p:sp>
                <p:nvSpPr>
                  <p:cNvPr id="182" name="Arc 166"/>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83" name="Arc 167"/>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309" name="Group 168"/>
                <p:cNvGrpSpPr>
                  <a:grpSpLocks/>
                </p:cNvGrpSpPr>
                <p:nvPr/>
              </p:nvGrpSpPr>
              <p:grpSpPr bwMode="auto">
                <a:xfrm flipV="1">
                  <a:off x="916" y="1424"/>
                  <a:ext cx="398" cy="422"/>
                  <a:chOff x="1650" y="1638"/>
                  <a:chExt cx="870" cy="777"/>
                </a:xfrm>
              </p:grpSpPr>
              <p:sp>
                <p:nvSpPr>
                  <p:cNvPr id="180" name="Arc 169"/>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81" name="Arc 170"/>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310" name="Group 171"/>
              <p:cNvGrpSpPr>
                <a:grpSpLocks/>
              </p:cNvGrpSpPr>
              <p:nvPr/>
            </p:nvGrpSpPr>
            <p:grpSpPr bwMode="auto">
              <a:xfrm>
                <a:off x="2918" y="837"/>
                <a:ext cx="298" cy="317"/>
                <a:chOff x="1650" y="1638"/>
                <a:chExt cx="870" cy="777"/>
              </a:xfrm>
            </p:grpSpPr>
            <p:sp>
              <p:nvSpPr>
                <p:cNvPr id="176" name="Arc 172"/>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177" name="Arc 173"/>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311" name="Group 174"/>
            <p:cNvGrpSpPr>
              <a:grpSpLocks/>
            </p:cNvGrpSpPr>
            <p:nvPr/>
          </p:nvGrpSpPr>
          <p:grpSpPr bwMode="auto">
            <a:xfrm>
              <a:off x="1092" y="2474"/>
              <a:ext cx="2121" cy="383"/>
              <a:chOff x="1092" y="2474"/>
              <a:chExt cx="2121" cy="383"/>
            </a:xfrm>
          </p:grpSpPr>
          <p:grpSp>
            <p:nvGrpSpPr>
              <p:cNvPr id="312" name="Group 175"/>
              <p:cNvGrpSpPr>
                <a:grpSpLocks/>
              </p:cNvGrpSpPr>
              <p:nvPr/>
            </p:nvGrpSpPr>
            <p:grpSpPr bwMode="auto">
              <a:xfrm>
                <a:off x="1092" y="2474"/>
                <a:ext cx="298" cy="216"/>
                <a:chOff x="1650" y="1638"/>
                <a:chExt cx="870" cy="777"/>
              </a:xfrm>
            </p:grpSpPr>
            <p:sp>
              <p:nvSpPr>
                <p:cNvPr id="169" name="Arc 176"/>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70" name="Arc 177"/>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313" name="Group 178"/>
              <p:cNvGrpSpPr>
                <a:grpSpLocks/>
              </p:cNvGrpSpPr>
              <p:nvPr/>
            </p:nvGrpSpPr>
            <p:grpSpPr bwMode="auto">
              <a:xfrm flipV="1">
                <a:off x="1393" y="2641"/>
                <a:ext cx="298" cy="216"/>
                <a:chOff x="1650" y="1638"/>
                <a:chExt cx="870" cy="777"/>
              </a:xfrm>
            </p:grpSpPr>
            <p:sp>
              <p:nvSpPr>
                <p:cNvPr id="167" name="Arc 179"/>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68" name="Arc 180"/>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314" name="Group 181"/>
              <p:cNvGrpSpPr>
                <a:grpSpLocks/>
              </p:cNvGrpSpPr>
              <p:nvPr/>
            </p:nvGrpSpPr>
            <p:grpSpPr bwMode="auto">
              <a:xfrm>
                <a:off x="1699" y="2474"/>
                <a:ext cx="298" cy="216"/>
                <a:chOff x="1650" y="1638"/>
                <a:chExt cx="870" cy="777"/>
              </a:xfrm>
            </p:grpSpPr>
            <p:sp>
              <p:nvSpPr>
                <p:cNvPr id="165" name="Arc 182"/>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66" name="Arc 183"/>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315" name="Group 184"/>
              <p:cNvGrpSpPr>
                <a:grpSpLocks/>
              </p:cNvGrpSpPr>
              <p:nvPr/>
            </p:nvGrpSpPr>
            <p:grpSpPr bwMode="auto">
              <a:xfrm flipV="1">
                <a:off x="2000" y="2641"/>
                <a:ext cx="298" cy="216"/>
                <a:chOff x="1650" y="1638"/>
                <a:chExt cx="870" cy="777"/>
              </a:xfrm>
            </p:grpSpPr>
            <p:sp>
              <p:nvSpPr>
                <p:cNvPr id="163" name="Arc 185"/>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64" name="Arc 186"/>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316" name="Group 187"/>
              <p:cNvGrpSpPr>
                <a:grpSpLocks/>
              </p:cNvGrpSpPr>
              <p:nvPr/>
            </p:nvGrpSpPr>
            <p:grpSpPr bwMode="auto">
              <a:xfrm>
                <a:off x="2307" y="2474"/>
                <a:ext cx="298" cy="216"/>
                <a:chOff x="1650" y="1638"/>
                <a:chExt cx="870" cy="777"/>
              </a:xfrm>
            </p:grpSpPr>
            <p:sp>
              <p:nvSpPr>
                <p:cNvPr id="161" name="Arc 188"/>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62" name="Arc 189"/>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317" name="Group 190"/>
              <p:cNvGrpSpPr>
                <a:grpSpLocks/>
              </p:cNvGrpSpPr>
              <p:nvPr/>
            </p:nvGrpSpPr>
            <p:grpSpPr bwMode="auto">
              <a:xfrm flipV="1">
                <a:off x="2608" y="2641"/>
                <a:ext cx="298" cy="216"/>
                <a:chOff x="1650" y="1638"/>
                <a:chExt cx="870" cy="777"/>
              </a:xfrm>
            </p:grpSpPr>
            <p:sp>
              <p:nvSpPr>
                <p:cNvPr id="159" name="Arc 191"/>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60" name="Arc 192"/>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318" name="Group 193"/>
              <p:cNvGrpSpPr>
                <a:grpSpLocks/>
              </p:cNvGrpSpPr>
              <p:nvPr/>
            </p:nvGrpSpPr>
            <p:grpSpPr bwMode="auto">
              <a:xfrm>
                <a:off x="2915" y="2474"/>
                <a:ext cx="298" cy="216"/>
                <a:chOff x="1650" y="1638"/>
                <a:chExt cx="870" cy="777"/>
              </a:xfrm>
            </p:grpSpPr>
            <p:sp>
              <p:nvSpPr>
                <p:cNvPr id="157" name="Arc 194"/>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158" name="Arc 195"/>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grpSp>
        <p:nvGrpSpPr>
          <p:cNvPr id="319" name="Group 196"/>
          <p:cNvGrpSpPr>
            <a:grpSpLocks/>
          </p:cNvGrpSpPr>
          <p:nvPr/>
        </p:nvGrpSpPr>
        <p:grpSpPr bwMode="auto">
          <a:xfrm>
            <a:off x="355600" y="5380038"/>
            <a:ext cx="4340225" cy="895350"/>
            <a:chOff x="478" y="3157"/>
            <a:chExt cx="2734" cy="564"/>
          </a:xfrm>
        </p:grpSpPr>
        <p:grpSp>
          <p:nvGrpSpPr>
            <p:cNvPr id="67" name="Group 197"/>
            <p:cNvGrpSpPr>
              <a:grpSpLocks/>
            </p:cNvGrpSpPr>
            <p:nvPr/>
          </p:nvGrpSpPr>
          <p:grpSpPr bwMode="auto">
            <a:xfrm>
              <a:off x="479" y="3155"/>
              <a:ext cx="2728" cy="563"/>
              <a:chOff x="488" y="835"/>
              <a:chExt cx="2728" cy="563"/>
            </a:xfrm>
          </p:grpSpPr>
          <p:grpSp>
            <p:nvGrpSpPr>
              <p:cNvPr id="68" name="Group 198"/>
              <p:cNvGrpSpPr>
                <a:grpSpLocks/>
              </p:cNvGrpSpPr>
              <p:nvPr/>
            </p:nvGrpSpPr>
            <p:grpSpPr bwMode="auto">
              <a:xfrm>
                <a:off x="488" y="835"/>
                <a:ext cx="597" cy="563"/>
                <a:chOff x="516" y="1096"/>
                <a:chExt cx="798" cy="750"/>
              </a:xfrm>
            </p:grpSpPr>
            <p:grpSp>
              <p:nvGrpSpPr>
                <p:cNvPr id="73" name="Group 199"/>
                <p:cNvGrpSpPr>
                  <a:grpSpLocks/>
                </p:cNvGrpSpPr>
                <p:nvPr/>
              </p:nvGrpSpPr>
              <p:grpSpPr bwMode="auto">
                <a:xfrm>
                  <a:off x="516" y="1096"/>
                  <a:ext cx="398" cy="422"/>
                  <a:chOff x="1650" y="1638"/>
                  <a:chExt cx="870" cy="777"/>
                </a:xfrm>
              </p:grpSpPr>
              <p:sp>
                <p:nvSpPr>
                  <p:cNvPr id="255" name="Arc 200"/>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256" name="Arc 201"/>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74" name="Group 202"/>
                <p:cNvGrpSpPr>
                  <a:grpSpLocks/>
                </p:cNvGrpSpPr>
                <p:nvPr/>
              </p:nvGrpSpPr>
              <p:grpSpPr bwMode="auto">
                <a:xfrm flipV="1">
                  <a:off x="916" y="1424"/>
                  <a:ext cx="398" cy="422"/>
                  <a:chOff x="1650" y="1638"/>
                  <a:chExt cx="870" cy="777"/>
                </a:xfrm>
              </p:grpSpPr>
              <p:sp>
                <p:nvSpPr>
                  <p:cNvPr id="253" name="Arc 203"/>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254" name="Arc 204"/>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79" name="Group 205"/>
              <p:cNvGrpSpPr>
                <a:grpSpLocks/>
              </p:cNvGrpSpPr>
              <p:nvPr/>
            </p:nvGrpSpPr>
            <p:grpSpPr bwMode="auto">
              <a:xfrm>
                <a:off x="1095" y="835"/>
                <a:ext cx="597" cy="563"/>
                <a:chOff x="516" y="1096"/>
                <a:chExt cx="798" cy="750"/>
              </a:xfrm>
            </p:grpSpPr>
            <p:grpSp>
              <p:nvGrpSpPr>
                <p:cNvPr id="80" name="Group 206"/>
                <p:cNvGrpSpPr>
                  <a:grpSpLocks/>
                </p:cNvGrpSpPr>
                <p:nvPr/>
              </p:nvGrpSpPr>
              <p:grpSpPr bwMode="auto">
                <a:xfrm>
                  <a:off x="516" y="1096"/>
                  <a:ext cx="398" cy="422"/>
                  <a:chOff x="1650" y="1638"/>
                  <a:chExt cx="870" cy="777"/>
                </a:xfrm>
              </p:grpSpPr>
              <p:sp>
                <p:nvSpPr>
                  <p:cNvPr id="249" name="Arc 20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250" name="Arc 20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85" name="Group 209"/>
                <p:cNvGrpSpPr>
                  <a:grpSpLocks/>
                </p:cNvGrpSpPr>
                <p:nvPr/>
              </p:nvGrpSpPr>
              <p:grpSpPr bwMode="auto">
                <a:xfrm flipV="1">
                  <a:off x="916" y="1424"/>
                  <a:ext cx="398" cy="422"/>
                  <a:chOff x="1650" y="1638"/>
                  <a:chExt cx="870" cy="777"/>
                </a:xfrm>
              </p:grpSpPr>
              <p:sp>
                <p:nvSpPr>
                  <p:cNvPr id="247" name="Arc 210"/>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248" name="Arc 211"/>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86" name="Group 212"/>
              <p:cNvGrpSpPr>
                <a:grpSpLocks/>
              </p:cNvGrpSpPr>
              <p:nvPr/>
            </p:nvGrpSpPr>
            <p:grpSpPr bwMode="auto">
              <a:xfrm>
                <a:off x="1703" y="835"/>
                <a:ext cx="597" cy="563"/>
                <a:chOff x="516" y="1096"/>
                <a:chExt cx="798" cy="750"/>
              </a:xfrm>
            </p:grpSpPr>
            <p:grpSp>
              <p:nvGrpSpPr>
                <p:cNvPr id="87" name="Group 213"/>
                <p:cNvGrpSpPr>
                  <a:grpSpLocks/>
                </p:cNvGrpSpPr>
                <p:nvPr/>
              </p:nvGrpSpPr>
              <p:grpSpPr bwMode="auto">
                <a:xfrm>
                  <a:off x="516" y="1096"/>
                  <a:ext cx="398" cy="422"/>
                  <a:chOff x="1650" y="1638"/>
                  <a:chExt cx="870" cy="777"/>
                </a:xfrm>
              </p:grpSpPr>
              <p:sp>
                <p:nvSpPr>
                  <p:cNvPr id="243" name="Arc 214"/>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244" name="Arc 215"/>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88" name="Group 216"/>
                <p:cNvGrpSpPr>
                  <a:grpSpLocks/>
                </p:cNvGrpSpPr>
                <p:nvPr/>
              </p:nvGrpSpPr>
              <p:grpSpPr bwMode="auto">
                <a:xfrm flipV="1">
                  <a:off x="916" y="1424"/>
                  <a:ext cx="398" cy="422"/>
                  <a:chOff x="1650" y="1638"/>
                  <a:chExt cx="870" cy="777"/>
                </a:xfrm>
              </p:grpSpPr>
              <p:sp>
                <p:nvSpPr>
                  <p:cNvPr id="241" name="Arc 21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242" name="Arc 21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89" name="Group 219"/>
              <p:cNvGrpSpPr>
                <a:grpSpLocks/>
              </p:cNvGrpSpPr>
              <p:nvPr/>
            </p:nvGrpSpPr>
            <p:grpSpPr bwMode="auto">
              <a:xfrm>
                <a:off x="2311" y="835"/>
                <a:ext cx="597" cy="563"/>
                <a:chOff x="516" y="1096"/>
                <a:chExt cx="798" cy="750"/>
              </a:xfrm>
            </p:grpSpPr>
            <p:grpSp>
              <p:nvGrpSpPr>
                <p:cNvPr id="90" name="Group 220"/>
                <p:cNvGrpSpPr>
                  <a:grpSpLocks/>
                </p:cNvGrpSpPr>
                <p:nvPr/>
              </p:nvGrpSpPr>
              <p:grpSpPr bwMode="auto">
                <a:xfrm>
                  <a:off x="516" y="1096"/>
                  <a:ext cx="398" cy="422"/>
                  <a:chOff x="1650" y="1638"/>
                  <a:chExt cx="870" cy="777"/>
                </a:xfrm>
              </p:grpSpPr>
              <p:sp>
                <p:nvSpPr>
                  <p:cNvPr id="237" name="Arc 221"/>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238" name="Arc 222"/>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nvGrpSpPr>
                <p:cNvPr id="91" name="Group 223"/>
                <p:cNvGrpSpPr>
                  <a:grpSpLocks/>
                </p:cNvGrpSpPr>
                <p:nvPr/>
              </p:nvGrpSpPr>
              <p:grpSpPr bwMode="auto">
                <a:xfrm flipV="1">
                  <a:off x="916" y="1424"/>
                  <a:ext cx="398" cy="422"/>
                  <a:chOff x="1650" y="1638"/>
                  <a:chExt cx="870" cy="777"/>
                </a:xfrm>
              </p:grpSpPr>
              <p:sp>
                <p:nvSpPr>
                  <p:cNvPr id="235" name="Arc 224"/>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236" name="Arc 225"/>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92" name="Group 226"/>
              <p:cNvGrpSpPr>
                <a:grpSpLocks/>
              </p:cNvGrpSpPr>
              <p:nvPr/>
            </p:nvGrpSpPr>
            <p:grpSpPr bwMode="auto">
              <a:xfrm>
                <a:off x="2918" y="837"/>
                <a:ext cx="298" cy="317"/>
                <a:chOff x="1650" y="1638"/>
                <a:chExt cx="870" cy="777"/>
              </a:xfrm>
            </p:grpSpPr>
            <p:sp>
              <p:nvSpPr>
                <p:cNvPr id="231" name="Arc 22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sp>
              <p:nvSpPr>
                <p:cNvPr id="232" name="Arc 22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p>
              </p:txBody>
            </p:sp>
          </p:grpSp>
        </p:grpSp>
        <p:grpSp>
          <p:nvGrpSpPr>
            <p:cNvPr id="93" name="Group 229"/>
            <p:cNvGrpSpPr>
              <a:grpSpLocks/>
            </p:cNvGrpSpPr>
            <p:nvPr/>
          </p:nvGrpSpPr>
          <p:grpSpPr bwMode="auto">
            <a:xfrm>
              <a:off x="1399" y="3249"/>
              <a:ext cx="1812" cy="384"/>
              <a:chOff x="1399" y="3249"/>
              <a:chExt cx="1812" cy="384"/>
            </a:xfrm>
          </p:grpSpPr>
          <p:grpSp>
            <p:nvGrpSpPr>
              <p:cNvPr id="98" name="Group 230"/>
              <p:cNvGrpSpPr>
                <a:grpSpLocks/>
              </p:cNvGrpSpPr>
              <p:nvPr/>
            </p:nvGrpSpPr>
            <p:grpSpPr bwMode="auto">
              <a:xfrm>
                <a:off x="1399" y="3249"/>
                <a:ext cx="597" cy="384"/>
                <a:chOff x="516" y="1096"/>
                <a:chExt cx="798" cy="750"/>
              </a:xfrm>
            </p:grpSpPr>
            <p:grpSp>
              <p:nvGrpSpPr>
                <p:cNvPr id="99" name="Group 231"/>
                <p:cNvGrpSpPr>
                  <a:grpSpLocks/>
                </p:cNvGrpSpPr>
                <p:nvPr/>
              </p:nvGrpSpPr>
              <p:grpSpPr bwMode="auto">
                <a:xfrm>
                  <a:off x="516" y="1096"/>
                  <a:ext cx="398" cy="422"/>
                  <a:chOff x="1650" y="1638"/>
                  <a:chExt cx="870" cy="777"/>
                </a:xfrm>
              </p:grpSpPr>
              <p:sp>
                <p:nvSpPr>
                  <p:cNvPr id="224" name="Arc 232"/>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225" name="Arc 233"/>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104" name="Group 234"/>
                <p:cNvGrpSpPr>
                  <a:grpSpLocks/>
                </p:cNvGrpSpPr>
                <p:nvPr/>
              </p:nvGrpSpPr>
              <p:grpSpPr bwMode="auto">
                <a:xfrm flipV="1">
                  <a:off x="916" y="1424"/>
                  <a:ext cx="398" cy="422"/>
                  <a:chOff x="1650" y="1638"/>
                  <a:chExt cx="870" cy="777"/>
                </a:xfrm>
              </p:grpSpPr>
              <p:sp>
                <p:nvSpPr>
                  <p:cNvPr id="222" name="Arc 235"/>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223" name="Arc 236"/>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nvGrpSpPr>
              <p:cNvPr id="105" name="Group 237"/>
              <p:cNvGrpSpPr>
                <a:grpSpLocks/>
              </p:cNvGrpSpPr>
              <p:nvPr/>
            </p:nvGrpSpPr>
            <p:grpSpPr bwMode="auto">
              <a:xfrm>
                <a:off x="2006" y="3249"/>
                <a:ext cx="597" cy="384"/>
                <a:chOff x="516" y="1096"/>
                <a:chExt cx="798" cy="750"/>
              </a:xfrm>
            </p:grpSpPr>
            <p:grpSp>
              <p:nvGrpSpPr>
                <p:cNvPr id="110" name="Group 238"/>
                <p:cNvGrpSpPr>
                  <a:grpSpLocks/>
                </p:cNvGrpSpPr>
                <p:nvPr/>
              </p:nvGrpSpPr>
              <p:grpSpPr bwMode="auto">
                <a:xfrm>
                  <a:off x="516" y="1096"/>
                  <a:ext cx="398" cy="422"/>
                  <a:chOff x="1650" y="1638"/>
                  <a:chExt cx="870" cy="777"/>
                </a:xfrm>
              </p:grpSpPr>
              <p:sp>
                <p:nvSpPr>
                  <p:cNvPr id="218" name="Arc 239"/>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219" name="Arc 240"/>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111" name="Group 241"/>
                <p:cNvGrpSpPr>
                  <a:grpSpLocks/>
                </p:cNvGrpSpPr>
                <p:nvPr/>
              </p:nvGrpSpPr>
              <p:grpSpPr bwMode="auto">
                <a:xfrm flipV="1">
                  <a:off x="916" y="1424"/>
                  <a:ext cx="398" cy="422"/>
                  <a:chOff x="1650" y="1638"/>
                  <a:chExt cx="870" cy="777"/>
                </a:xfrm>
              </p:grpSpPr>
              <p:sp>
                <p:nvSpPr>
                  <p:cNvPr id="216" name="Arc 242"/>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217" name="Arc 243"/>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nvGrpSpPr>
              <p:cNvPr id="116" name="Group 244"/>
              <p:cNvGrpSpPr>
                <a:grpSpLocks/>
              </p:cNvGrpSpPr>
              <p:nvPr/>
            </p:nvGrpSpPr>
            <p:grpSpPr bwMode="auto">
              <a:xfrm>
                <a:off x="2614" y="3249"/>
                <a:ext cx="597" cy="384"/>
                <a:chOff x="516" y="1096"/>
                <a:chExt cx="798" cy="750"/>
              </a:xfrm>
            </p:grpSpPr>
            <p:grpSp>
              <p:nvGrpSpPr>
                <p:cNvPr id="117" name="Group 245"/>
                <p:cNvGrpSpPr>
                  <a:grpSpLocks/>
                </p:cNvGrpSpPr>
                <p:nvPr/>
              </p:nvGrpSpPr>
              <p:grpSpPr bwMode="auto">
                <a:xfrm>
                  <a:off x="516" y="1096"/>
                  <a:ext cx="398" cy="422"/>
                  <a:chOff x="1650" y="1638"/>
                  <a:chExt cx="870" cy="777"/>
                </a:xfrm>
              </p:grpSpPr>
              <p:sp>
                <p:nvSpPr>
                  <p:cNvPr id="212" name="Arc 246"/>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213" name="Arc 247"/>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nvGrpSpPr>
                <p:cNvPr id="118" name="Group 248"/>
                <p:cNvGrpSpPr>
                  <a:grpSpLocks/>
                </p:cNvGrpSpPr>
                <p:nvPr/>
              </p:nvGrpSpPr>
              <p:grpSpPr bwMode="auto">
                <a:xfrm flipV="1">
                  <a:off x="916" y="1424"/>
                  <a:ext cx="398" cy="422"/>
                  <a:chOff x="1650" y="1638"/>
                  <a:chExt cx="870" cy="777"/>
                </a:xfrm>
              </p:grpSpPr>
              <p:sp>
                <p:nvSpPr>
                  <p:cNvPr id="210" name="Arc 249"/>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sp>
                <p:nvSpPr>
                  <p:cNvPr id="211" name="Arc 250"/>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p>
                </p:txBody>
              </p:sp>
            </p:grpSp>
          </p:grpSp>
        </p:grpSp>
      </p:grpSp>
      <p:grpSp>
        <p:nvGrpSpPr>
          <p:cNvPr id="119" name="Group 251"/>
          <p:cNvGrpSpPr>
            <a:grpSpLocks/>
          </p:cNvGrpSpPr>
          <p:nvPr/>
        </p:nvGrpSpPr>
        <p:grpSpPr bwMode="auto">
          <a:xfrm>
            <a:off x="4900613" y="1776413"/>
            <a:ext cx="2382837" cy="735012"/>
            <a:chOff x="3087" y="887"/>
            <a:chExt cx="1501" cy="463"/>
          </a:xfrm>
        </p:grpSpPr>
        <p:graphicFrame>
          <p:nvGraphicFramePr>
            <p:cNvPr id="258" name="Object 2"/>
            <p:cNvGraphicFramePr>
              <a:graphicFrameLocks noChangeAspect="1"/>
            </p:cNvGraphicFramePr>
            <p:nvPr/>
          </p:nvGraphicFramePr>
          <p:xfrm>
            <a:off x="3087" y="887"/>
            <a:ext cx="642" cy="463"/>
          </p:xfrm>
          <a:graphic>
            <a:graphicData uri="http://schemas.openxmlformats.org/presentationml/2006/ole">
              <mc:AlternateContent xmlns:mc="http://schemas.openxmlformats.org/markup-compatibility/2006">
                <mc:Choice xmlns:v="urn:schemas-microsoft-com:vml" Requires="v">
                  <p:oleObj spid="_x0000_s237610" name="Equation" r:id="rId4" imgW="545760" imgH="393480" progId="">
                    <p:embed/>
                  </p:oleObj>
                </mc:Choice>
                <mc:Fallback>
                  <p:oleObj name="Equation" r:id="rId4" imgW="545760" imgH="3934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 y="887"/>
                          <a:ext cx="642" cy="463"/>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tx2"/>
                              </a:solidFill>
                            </a14:hiddenFill>
                          </a:ext>
                        </a:extLst>
                      </p:spPr>
                    </p:pic>
                  </p:oleObj>
                </mc:Fallback>
              </mc:AlternateContent>
            </a:graphicData>
          </a:graphic>
        </p:graphicFrame>
        <p:graphicFrame>
          <p:nvGraphicFramePr>
            <p:cNvPr id="259" name="Object 3"/>
            <p:cNvGraphicFramePr>
              <a:graphicFrameLocks noChangeAspect="1"/>
            </p:cNvGraphicFramePr>
            <p:nvPr/>
          </p:nvGraphicFramePr>
          <p:xfrm>
            <a:off x="4059" y="970"/>
            <a:ext cx="529" cy="296"/>
          </p:xfrm>
          <a:graphic>
            <a:graphicData uri="http://schemas.openxmlformats.org/presentationml/2006/ole">
              <mc:AlternateContent xmlns:mc="http://schemas.openxmlformats.org/markup-compatibility/2006">
                <mc:Choice xmlns:v="urn:schemas-microsoft-com:vml" Requires="v">
                  <p:oleObj spid="_x0000_s237611" name="Equation" r:id="rId6" imgW="406080" imgH="228600" progId="">
                    <p:embed/>
                  </p:oleObj>
                </mc:Choice>
                <mc:Fallback>
                  <p:oleObj name="Equation" r:id="rId6" imgW="406080" imgH="22860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 y="970"/>
                          <a:ext cx="529" cy="296"/>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tx2"/>
                              </a:solidFill>
                            </a14:hiddenFill>
                          </a:ext>
                        </a:extLst>
                      </p:spPr>
                    </p:pic>
                  </p:oleObj>
                </mc:Fallback>
              </mc:AlternateContent>
            </a:graphicData>
          </a:graphic>
        </p:graphicFrame>
        <p:sp>
          <p:nvSpPr>
            <p:cNvPr id="260" name="Text Box 254"/>
            <p:cNvSpPr txBox="1">
              <a:spLocks noChangeArrowheads="1"/>
            </p:cNvSpPr>
            <p:nvPr/>
          </p:nvSpPr>
          <p:spPr bwMode="auto">
            <a:xfrm>
              <a:off x="3726" y="993"/>
              <a:ext cx="302" cy="250"/>
            </a:xfrm>
            <a:prstGeom prst="rect">
              <a:avLst/>
            </a:prstGeom>
            <a:noFill/>
            <a:ln w="9525">
              <a:noFill/>
              <a:miter lim="800000"/>
              <a:headEnd/>
              <a:tailEnd/>
            </a:ln>
          </p:spPr>
          <p:txBody>
            <a:bodyPr>
              <a:spAutoFit/>
            </a:bodyPr>
            <a:lstStyle/>
            <a:p>
              <a:pPr>
                <a:spcBef>
                  <a:spcPct val="50000"/>
                </a:spcBef>
              </a:pPr>
              <a:r>
                <a:rPr kumimoji="1" lang="pt-BR" sz="2000">
                  <a:latin typeface="Arial" pitchFamily="34" charset="0"/>
                  <a:cs typeface="Arial" pitchFamily="34" charset="0"/>
                </a:rPr>
                <a:t>ou</a:t>
              </a:r>
            </a:p>
          </p:txBody>
        </p:sp>
      </p:grpSp>
      <p:grpSp>
        <p:nvGrpSpPr>
          <p:cNvPr id="120" name="Group 255"/>
          <p:cNvGrpSpPr>
            <a:grpSpLocks/>
          </p:cNvGrpSpPr>
          <p:nvPr/>
        </p:nvGrpSpPr>
        <p:grpSpPr bwMode="auto">
          <a:xfrm>
            <a:off x="4937125" y="2994025"/>
            <a:ext cx="2613025" cy="754063"/>
            <a:chOff x="3110" y="1654"/>
            <a:chExt cx="1646" cy="475"/>
          </a:xfrm>
        </p:grpSpPr>
        <p:graphicFrame>
          <p:nvGraphicFramePr>
            <p:cNvPr id="262" name="Object 4"/>
            <p:cNvGraphicFramePr>
              <a:graphicFrameLocks noChangeAspect="1"/>
            </p:cNvGraphicFramePr>
            <p:nvPr/>
          </p:nvGraphicFramePr>
          <p:xfrm>
            <a:off x="3110" y="1654"/>
            <a:ext cx="628" cy="475"/>
          </p:xfrm>
          <a:graphic>
            <a:graphicData uri="http://schemas.openxmlformats.org/presentationml/2006/ole">
              <mc:AlternateContent xmlns:mc="http://schemas.openxmlformats.org/markup-compatibility/2006">
                <mc:Choice xmlns:v="urn:schemas-microsoft-com:vml" Requires="v">
                  <p:oleObj spid="_x0000_s237612" name="Equation" r:id="rId8" imgW="520560" imgH="393480" progId="">
                    <p:embed/>
                  </p:oleObj>
                </mc:Choice>
                <mc:Fallback>
                  <p:oleObj name="Equation" r:id="rId8" imgW="520560" imgH="39348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0" y="1654"/>
                          <a:ext cx="628" cy="475"/>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tx2"/>
                              </a:solidFill>
                            </a14:hiddenFill>
                          </a:ext>
                        </a:extLst>
                      </p:spPr>
                    </p:pic>
                  </p:oleObj>
                </mc:Fallback>
              </mc:AlternateContent>
            </a:graphicData>
          </a:graphic>
        </p:graphicFrame>
        <p:graphicFrame>
          <p:nvGraphicFramePr>
            <p:cNvPr id="263" name="Object 5"/>
            <p:cNvGraphicFramePr>
              <a:graphicFrameLocks noChangeAspect="1"/>
            </p:cNvGraphicFramePr>
            <p:nvPr/>
          </p:nvGraphicFramePr>
          <p:xfrm>
            <a:off x="4046" y="1744"/>
            <a:ext cx="710" cy="295"/>
          </p:xfrm>
          <a:graphic>
            <a:graphicData uri="http://schemas.openxmlformats.org/presentationml/2006/ole">
              <mc:AlternateContent xmlns:mc="http://schemas.openxmlformats.org/markup-compatibility/2006">
                <mc:Choice xmlns:v="urn:schemas-microsoft-com:vml" Requires="v">
                  <p:oleObj spid="_x0000_s237613" name="Equation" r:id="rId10" imgW="545760" imgH="228600" progId="">
                    <p:embed/>
                  </p:oleObj>
                </mc:Choice>
                <mc:Fallback>
                  <p:oleObj name="Equation" r:id="rId10" imgW="545760" imgH="228600" progId="">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6" y="1744"/>
                          <a:ext cx="710" cy="295"/>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tx2"/>
                              </a:solidFill>
                            </a14:hiddenFill>
                          </a:ext>
                        </a:extLst>
                      </p:spPr>
                    </p:pic>
                  </p:oleObj>
                </mc:Fallback>
              </mc:AlternateContent>
            </a:graphicData>
          </a:graphic>
        </p:graphicFrame>
        <p:sp>
          <p:nvSpPr>
            <p:cNvPr id="264" name="Text Box 258"/>
            <p:cNvSpPr txBox="1">
              <a:spLocks noChangeArrowheads="1"/>
            </p:cNvSpPr>
            <p:nvPr/>
          </p:nvSpPr>
          <p:spPr bwMode="auto">
            <a:xfrm>
              <a:off x="3734" y="1767"/>
              <a:ext cx="302" cy="250"/>
            </a:xfrm>
            <a:prstGeom prst="rect">
              <a:avLst/>
            </a:prstGeom>
            <a:noFill/>
            <a:ln w="9525">
              <a:noFill/>
              <a:miter lim="800000"/>
              <a:headEnd/>
              <a:tailEnd/>
            </a:ln>
          </p:spPr>
          <p:txBody>
            <a:bodyPr>
              <a:spAutoFit/>
            </a:bodyPr>
            <a:lstStyle/>
            <a:p>
              <a:pPr>
                <a:spcBef>
                  <a:spcPct val="50000"/>
                </a:spcBef>
              </a:pPr>
              <a:r>
                <a:rPr kumimoji="1" lang="pt-BR" sz="2000">
                  <a:latin typeface="Arial" pitchFamily="34" charset="0"/>
                  <a:cs typeface="Arial" pitchFamily="34" charset="0"/>
                </a:rPr>
                <a:t>ou</a:t>
              </a:r>
            </a:p>
          </p:txBody>
        </p:sp>
      </p:grpSp>
      <p:grpSp>
        <p:nvGrpSpPr>
          <p:cNvPr id="123" name="Group 259"/>
          <p:cNvGrpSpPr>
            <a:grpSpLocks/>
          </p:cNvGrpSpPr>
          <p:nvPr/>
        </p:nvGrpSpPr>
        <p:grpSpPr bwMode="auto">
          <a:xfrm>
            <a:off x="4926013" y="4208463"/>
            <a:ext cx="2668587" cy="733425"/>
            <a:chOff x="3103" y="2419"/>
            <a:chExt cx="1681" cy="462"/>
          </a:xfrm>
        </p:grpSpPr>
        <p:graphicFrame>
          <p:nvGraphicFramePr>
            <p:cNvPr id="266" name="Object 6"/>
            <p:cNvGraphicFramePr>
              <a:graphicFrameLocks noChangeAspect="1"/>
            </p:cNvGraphicFramePr>
            <p:nvPr/>
          </p:nvGraphicFramePr>
          <p:xfrm>
            <a:off x="3103" y="2419"/>
            <a:ext cx="642" cy="462"/>
          </p:xfrm>
          <a:graphic>
            <a:graphicData uri="http://schemas.openxmlformats.org/presentationml/2006/ole">
              <mc:AlternateContent xmlns:mc="http://schemas.openxmlformats.org/markup-compatibility/2006">
                <mc:Choice xmlns:v="urn:schemas-microsoft-com:vml" Requires="v">
                  <p:oleObj spid="_x0000_s237614" name="Equation" r:id="rId12" imgW="545760" imgH="393480" progId="">
                    <p:embed/>
                  </p:oleObj>
                </mc:Choice>
                <mc:Fallback>
                  <p:oleObj name="Equation" r:id="rId12" imgW="545760" imgH="393480" progId="">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03" y="2419"/>
                          <a:ext cx="642" cy="462"/>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tx2"/>
                              </a:solidFill>
                            </a14:hiddenFill>
                          </a:ext>
                        </a:extLst>
                      </p:spPr>
                    </p:pic>
                  </p:oleObj>
                </mc:Fallback>
              </mc:AlternateContent>
            </a:graphicData>
          </a:graphic>
        </p:graphicFrame>
        <p:graphicFrame>
          <p:nvGraphicFramePr>
            <p:cNvPr id="267" name="Object 7"/>
            <p:cNvGraphicFramePr>
              <a:graphicFrameLocks noChangeAspect="1"/>
            </p:cNvGraphicFramePr>
            <p:nvPr/>
          </p:nvGraphicFramePr>
          <p:xfrm>
            <a:off x="4056" y="2501"/>
            <a:ext cx="728" cy="296"/>
          </p:xfrm>
          <a:graphic>
            <a:graphicData uri="http://schemas.openxmlformats.org/presentationml/2006/ole">
              <mc:AlternateContent xmlns:mc="http://schemas.openxmlformats.org/markup-compatibility/2006">
                <mc:Choice xmlns:v="urn:schemas-microsoft-com:vml" Requires="v">
                  <p:oleObj spid="_x0000_s237615" name="Equation" r:id="rId14" imgW="558720" imgH="228600" progId="">
                    <p:embed/>
                  </p:oleObj>
                </mc:Choice>
                <mc:Fallback>
                  <p:oleObj name="Equation" r:id="rId14" imgW="558720" imgH="228600" progId="">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56" y="2501"/>
                          <a:ext cx="728" cy="296"/>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tx2"/>
                              </a:solidFill>
                            </a14:hiddenFill>
                          </a:ext>
                        </a:extLst>
                      </p:spPr>
                    </p:pic>
                  </p:oleObj>
                </mc:Fallback>
              </mc:AlternateContent>
            </a:graphicData>
          </a:graphic>
        </p:graphicFrame>
        <p:sp>
          <p:nvSpPr>
            <p:cNvPr id="268" name="Text Box 262"/>
            <p:cNvSpPr txBox="1">
              <a:spLocks noChangeArrowheads="1"/>
            </p:cNvSpPr>
            <p:nvPr/>
          </p:nvSpPr>
          <p:spPr bwMode="auto">
            <a:xfrm>
              <a:off x="3734" y="2525"/>
              <a:ext cx="302" cy="250"/>
            </a:xfrm>
            <a:prstGeom prst="rect">
              <a:avLst/>
            </a:prstGeom>
            <a:noFill/>
            <a:ln w="9525">
              <a:noFill/>
              <a:miter lim="800000"/>
              <a:headEnd/>
              <a:tailEnd/>
            </a:ln>
          </p:spPr>
          <p:txBody>
            <a:bodyPr>
              <a:spAutoFit/>
            </a:bodyPr>
            <a:lstStyle/>
            <a:p>
              <a:pPr>
                <a:spcBef>
                  <a:spcPct val="50000"/>
                </a:spcBef>
              </a:pPr>
              <a:r>
                <a:rPr kumimoji="1" lang="pt-BR" sz="2000">
                  <a:latin typeface="Arial" pitchFamily="34" charset="0"/>
                  <a:cs typeface="Arial" pitchFamily="34" charset="0"/>
                </a:rPr>
                <a:t>ou</a:t>
              </a:r>
            </a:p>
          </p:txBody>
        </p:sp>
      </p:grpSp>
      <p:grpSp>
        <p:nvGrpSpPr>
          <p:cNvPr id="124" name="Group 263"/>
          <p:cNvGrpSpPr>
            <a:grpSpLocks/>
          </p:cNvGrpSpPr>
          <p:nvPr/>
        </p:nvGrpSpPr>
        <p:grpSpPr bwMode="auto">
          <a:xfrm>
            <a:off x="4938713" y="5491163"/>
            <a:ext cx="2655887" cy="733425"/>
            <a:chOff x="3111" y="3227"/>
            <a:chExt cx="1673" cy="462"/>
          </a:xfrm>
        </p:grpSpPr>
        <p:graphicFrame>
          <p:nvGraphicFramePr>
            <p:cNvPr id="270" name="Object 8"/>
            <p:cNvGraphicFramePr>
              <a:graphicFrameLocks noChangeAspect="1"/>
            </p:cNvGraphicFramePr>
            <p:nvPr/>
          </p:nvGraphicFramePr>
          <p:xfrm>
            <a:off x="3111" y="3227"/>
            <a:ext cx="626" cy="462"/>
          </p:xfrm>
          <a:graphic>
            <a:graphicData uri="http://schemas.openxmlformats.org/presentationml/2006/ole">
              <mc:AlternateContent xmlns:mc="http://schemas.openxmlformats.org/markup-compatibility/2006">
                <mc:Choice xmlns:v="urn:schemas-microsoft-com:vml" Requires="v">
                  <p:oleObj spid="_x0000_s237616" name="Equation" r:id="rId16" imgW="533160" imgH="393480" progId="">
                    <p:embed/>
                  </p:oleObj>
                </mc:Choice>
                <mc:Fallback>
                  <p:oleObj name="Equation" r:id="rId16" imgW="533160" imgH="393480" progId="">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11" y="3227"/>
                          <a:ext cx="626" cy="462"/>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tx2"/>
                              </a:solidFill>
                            </a14:hiddenFill>
                          </a:ext>
                        </a:extLst>
                      </p:spPr>
                    </p:pic>
                  </p:oleObj>
                </mc:Fallback>
              </mc:AlternateContent>
            </a:graphicData>
          </a:graphic>
        </p:graphicFrame>
        <p:graphicFrame>
          <p:nvGraphicFramePr>
            <p:cNvPr id="271" name="Object 9"/>
            <p:cNvGraphicFramePr>
              <a:graphicFrameLocks noChangeAspect="1"/>
            </p:cNvGraphicFramePr>
            <p:nvPr/>
          </p:nvGraphicFramePr>
          <p:xfrm>
            <a:off x="4060" y="3309"/>
            <a:ext cx="724" cy="296"/>
          </p:xfrm>
          <a:graphic>
            <a:graphicData uri="http://schemas.openxmlformats.org/presentationml/2006/ole">
              <mc:AlternateContent xmlns:mc="http://schemas.openxmlformats.org/markup-compatibility/2006">
                <mc:Choice xmlns:v="urn:schemas-microsoft-com:vml" Requires="v">
                  <p:oleObj spid="_x0000_s237617" name="Equation" r:id="rId18" imgW="558720" imgH="228600" progId="">
                    <p:embed/>
                  </p:oleObj>
                </mc:Choice>
                <mc:Fallback>
                  <p:oleObj name="Equation" r:id="rId18" imgW="558720" imgH="228600" progId="">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60" y="3309"/>
                          <a:ext cx="724" cy="296"/>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tx2"/>
                              </a:solidFill>
                            </a14:hiddenFill>
                          </a:ext>
                        </a:extLst>
                      </p:spPr>
                    </p:pic>
                  </p:oleObj>
                </mc:Fallback>
              </mc:AlternateContent>
            </a:graphicData>
          </a:graphic>
        </p:graphicFrame>
        <p:sp>
          <p:nvSpPr>
            <p:cNvPr id="272" name="Text Box 266"/>
            <p:cNvSpPr txBox="1">
              <a:spLocks noChangeArrowheads="1"/>
            </p:cNvSpPr>
            <p:nvPr/>
          </p:nvSpPr>
          <p:spPr bwMode="auto">
            <a:xfrm>
              <a:off x="3734" y="3332"/>
              <a:ext cx="302" cy="250"/>
            </a:xfrm>
            <a:prstGeom prst="rect">
              <a:avLst/>
            </a:prstGeom>
            <a:noFill/>
            <a:ln w="9525">
              <a:noFill/>
              <a:miter lim="800000"/>
              <a:headEnd/>
              <a:tailEnd/>
            </a:ln>
          </p:spPr>
          <p:txBody>
            <a:bodyPr>
              <a:spAutoFit/>
            </a:bodyPr>
            <a:lstStyle/>
            <a:p>
              <a:pPr>
                <a:spcBef>
                  <a:spcPct val="50000"/>
                </a:spcBef>
              </a:pPr>
              <a:r>
                <a:rPr kumimoji="1" lang="pt-BR" sz="2000">
                  <a:latin typeface="Arial" pitchFamily="34" charset="0"/>
                  <a:cs typeface="Arial" pitchFamily="34" charset="0"/>
                </a:rPr>
                <a:t>ou</a:t>
              </a:r>
            </a:p>
          </p:txBody>
        </p:sp>
      </p:grpSp>
      <p:grpSp>
        <p:nvGrpSpPr>
          <p:cNvPr id="129" name="Group 267"/>
          <p:cNvGrpSpPr>
            <a:grpSpLocks/>
          </p:cNvGrpSpPr>
          <p:nvPr/>
        </p:nvGrpSpPr>
        <p:grpSpPr bwMode="auto">
          <a:xfrm>
            <a:off x="7705725" y="1944688"/>
            <a:ext cx="925513" cy="400050"/>
            <a:chOff x="4703" y="993"/>
            <a:chExt cx="583" cy="252"/>
          </a:xfrm>
        </p:grpSpPr>
        <p:sp>
          <p:nvSpPr>
            <p:cNvPr id="274" name="AutoShape 268"/>
            <p:cNvSpPr>
              <a:spLocks noChangeArrowheads="1"/>
            </p:cNvSpPr>
            <p:nvPr/>
          </p:nvSpPr>
          <p:spPr bwMode="auto">
            <a:xfrm>
              <a:off x="4703" y="1084"/>
              <a:ext cx="120" cy="70"/>
            </a:xfrm>
            <a:prstGeom prst="rightArrow">
              <a:avLst>
                <a:gd name="adj1" fmla="val 50000"/>
                <a:gd name="adj2" fmla="val 42857"/>
              </a:avLst>
            </a:prstGeom>
            <a:solidFill>
              <a:srgbClr val="FF3300"/>
            </a:solidFill>
            <a:ln w="9525">
              <a:solidFill>
                <a:srgbClr val="FF3300"/>
              </a:solidFill>
              <a:miter lim="800000"/>
              <a:headEnd/>
              <a:tailEnd/>
            </a:ln>
          </p:spPr>
          <p:txBody>
            <a:bodyPr wrap="none" anchor="ctr"/>
            <a:lstStyle/>
            <a:p>
              <a:endParaRPr lang="pt-BR">
                <a:latin typeface="Arial" pitchFamily="34" charset="0"/>
                <a:cs typeface="Arial" pitchFamily="34" charset="0"/>
              </a:endParaRPr>
            </a:p>
          </p:txBody>
        </p:sp>
        <p:sp>
          <p:nvSpPr>
            <p:cNvPr id="275" name="Text Box 269"/>
            <p:cNvSpPr txBox="1">
              <a:spLocks noChangeArrowheads="1"/>
            </p:cNvSpPr>
            <p:nvPr/>
          </p:nvSpPr>
          <p:spPr bwMode="auto">
            <a:xfrm>
              <a:off x="4724" y="993"/>
              <a:ext cx="562" cy="252"/>
            </a:xfrm>
            <a:prstGeom prst="rect">
              <a:avLst/>
            </a:prstGeom>
            <a:noFill/>
            <a:ln w="9525">
              <a:noFill/>
              <a:miter lim="800000"/>
              <a:headEnd/>
              <a:tailEnd/>
            </a:ln>
          </p:spPr>
          <p:txBody>
            <a:bodyPr>
              <a:spAutoFit/>
            </a:bodyPr>
            <a:lstStyle/>
            <a:p>
              <a:pPr algn="ctr">
                <a:spcBef>
                  <a:spcPct val="50000"/>
                </a:spcBef>
              </a:pPr>
              <a:r>
                <a:rPr kumimoji="1" lang="pt-BR" sz="2000" b="1" dirty="0">
                  <a:latin typeface="Arial" pitchFamily="34" charset="0"/>
                  <a:cs typeface="Arial" pitchFamily="34" charset="0"/>
                </a:rPr>
                <a:t>  </a:t>
              </a:r>
              <a:r>
                <a:rPr kumimoji="1" lang="pt-BR" b="1" dirty="0">
                  <a:latin typeface="Arial" pitchFamily="34" charset="0"/>
                  <a:cs typeface="Arial" pitchFamily="34" charset="0"/>
                </a:rPr>
                <a:t>ITC</a:t>
              </a:r>
            </a:p>
          </p:txBody>
        </p:sp>
      </p:grpSp>
      <p:grpSp>
        <p:nvGrpSpPr>
          <p:cNvPr id="130" name="Group 270"/>
          <p:cNvGrpSpPr>
            <a:grpSpLocks/>
          </p:cNvGrpSpPr>
          <p:nvPr/>
        </p:nvGrpSpPr>
        <p:grpSpPr bwMode="auto">
          <a:xfrm>
            <a:off x="7705725" y="3171825"/>
            <a:ext cx="925513" cy="369888"/>
            <a:chOff x="4703" y="1766"/>
            <a:chExt cx="583" cy="233"/>
          </a:xfrm>
        </p:grpSpPr>
        <p:sp>
          <p:nvSpPr>
            <p:cNvPr id="277" name="AutoShape 271"/>
            <p:cNvSpPr>
              <a:spLocks noChangeArrowheads="1"/>
            </p:cNvSpPr>
            <p:nvPr/>
          </p:nvSpPr>
          <p:spPr bwMode="auto">
            <a:xfrm>
              <a:off x="4703" y="1857"/>
              <a:ext cx="120" cy="70"/>
            </a:xfrm>
            <a:prstGeom prst="rightArrow">
              <a:avLst>
                <a:gd name="adj1" fmla="val 50000"/>
                <a:gd name="adj2" fmla="val 42857"/>
              </a:avLst>
            </a:prstGeom>
            <a:solidFill>
              <a:srgbClr val="FF3300"/>
            </a:solidFill>
            <a:ln w="9525">
              <a:solidFill>
                <a:srgbClr val="FF3300"/>
              </a:solidFill>
              <a:miter lim="800000"/>
              <a:headEnd/>
              <a:tailEnd/>
            </a:ln>
          </p:spPr>
          <p:txBody>
            <a:bodyPr wrap="none" anchor="ctr"/>
            <a:lstStyle/>
            <a:p>
              <a:endParaRPr lang="pt-BR">
                <a:latin typeface="Arial" pitchFamily="34" charset="0"/>
                <a:cs typeface="Arial" pitchFamily="34" charset="0"/>
              </a:endParaRPr>
            </a:p>
          </p:txBody>
        </p:sp>
        <p:sp>
          <p:nvSpPr>
            <p:cNvPr id="278" name="Text Box 272"/>
            <p:cNvSpPr txBox="1">
              <a:spLocks noChangeArrowheads="1"/>
            </p:cNvSpPr>
            <p:nvPr/>
          </p:nvSpPr>
          <p:spPr bwMode="auto">
            <a:xfrm>
              <a:off x="4724" y="1766"/>
              <a:ext cx="562" cy="233"/>
            </a:xfrm>
            <a:prstGeom prst="rect">
              <a:avLst/>
            </a:prstGeom>
            <a:noFill/>
            <a:ln w="9525">
              <a:noFill/>
              <a:miter lim="800000"/>
              <a:headEnd/>
              <a:tailEnd/>
            </a:ln>
          </p:spPr>
          <p:txBody>
            <a:bodyPr>
              <a:spAutoFit/>
            </a:bodyPr>
            <a:lstStyle/>
            <a:p>
              <a:pPr algn="ctr">
                <a:spcBef>
                  <a:spcPct val="50000"/>
                </a:spcBef>
              </a:pPr>
              <a:r>
                <a:rPr kumimoji="1" lang="pt-BR" b="1">
                  <a:latin typeface="Arial" pitchFamily="34" charset="0"/>
                  <a:cs typeface="Arial" pitchFamily="34" charset="0"/>
                </a:rPr>
                <a:t> ITD</a:t>
              </a:r>
            </a:p>
          </p:txBody>
        </p:sp>
      </p:grpSp>
      <p:grpSp>
        <p:nvGrpSpPr>
          <p:cNvPr id="135" name="Group 273"/>
          <p:cNvGrpSpPr>
            <a:grpSpLocks/>
          </p:cNvGrpSpPr>
          <p:nvPr/>
        </p:nvGrpSpPr>
        <p:grpSpPr bwMode="auto">
          <a:xfrm>
            <a:off x="7705725" y="4376738"/>
            <a:ext cx="925513" cy="369887"/>
            <a:chOff x="4703" y="2525"/>
            <a:chExt cx="583" cy="233"/>
          </a:xfrm>
        </p:grpSpPr>
        <p:sp>
          <p:nvSpPr>
            <p:cNvPr id="280" name="AutoShape 274"/>
            <p:cNvSpPr>
              <a:spLocks noChangeArrowheads="1"/>
            </p:cNvSpPr>
            <p:nvPr/>
          </p:nvSpPr>
          <p:spPr bwMode="auto">
            <a:xfrm>
              <a:off x="4703" y="2615"/>
              <a:ext cx="120" cy="70"/>
            </a:xfrm>
            <a:prstGeom prst="rightArrow">
              <a:avLst>
                <a:gd name="adj1" fmla="val 50000"/>
                <a:gd name="adj2" fmla="val 42857"/>
              </a:avLst>
            </a:prstGeom>
            <a:solidFill>
              <a:srgbClr val="FF3300"/>
            </a:solidFill>
            <a:ln w="9525">
              <a:solidFill>
                <a:srgbClr val="FF3300"/>
              </a:solidFill>
              <a:miter lim="800000"/>
              <a:headEnd/>
              <a:tailEnd/>
            </a:ln>
          </p:spPr>
          <p:txBody>
            <a:bodyPr wrap="none" anchor="ctr"/>
            <a:lstStyle/>
            <a:p>
              <a:endParaRPr lang="pt-BR">
                <a:latin typeface="Arial" pitchFamily="34" charset="0"/>
                <a:cs typeface="Arial" pitchFamily="34" charset="0"/>
              </a:endParaRPr>
            </a:p>
          </p:txBody>
        </p:sp>
        <p:sp>
          <p:nvSpPr>
            <p:cNvPr id="281" name="Text Box 275"/>
            <p:cNvSpPr txBox="1">
              <a:spLocks noChangeArrowheads="1"/>
            </p:cNvSpPr>
            <p:nvPr/>
          </p:nvSpPr>
          <p:spPr bwMode="auto">
            <a:xfrm>
              <a:off x="4724" y="2525"/>
              <a:ext cx="562" cy="233"/>
            </a:xfrm>
            <a:prstGeom prst="rect">
              <a:avLst/>
            </a:prstGeom>
            <a:noFill/>
            <a:ln w="9525">
              <a:noFill/>
              <a:miter lim="800000"/>
              <a:headEnd/>
              <a:tailEnd/>
            </a:ln>
          </p:spPr>
          <p:txBody>
            <a:bodyPr>
              <a:spAutoFit/>
            </a:bodyPr>
            <a:lstStyle/>
            <a:p>
              <a:pPr algn="ctr">
                <a:spcBef>
                  <a:spcPct val="50000"/>
                </a:spcBef>
              </a:pPr>
              <a:r>
                <a:rPr kumimoji="1" lang="pt-BR" b="1">
                  <a:latin typeface="Arial" pitchFamily="34" charset="0"/>
                  <a:cs typeface="Arial" pitchFamily="34" charset="0"/>
                </a:rPr>
                <a:t>ITC</a:t>
              </a:r>
            </a:p>
          </p:txBody>
        </p:sp>
      </p:grpSp>
      <p:grpSp>
        <p:nvGrpSpPr>
          <p:cNvPr id="136" name="Group 276"/>
          <p:cNvGrpSpPr>
            <a:grpSpLocks/>
          </p:cNvGrpSpPr>
          <p:nvPr/>
        </p:nvGrpSpPr>
        <p:grpSpPr bwMode="auto">
          <a:xfrm>
            <a:off x="7705725" y="5657850"/>
            <a:ext cx="925513" cy="369888"/>
            <a:chOff x="4703" y="3332"/>
            <a:chExt cx="583" cy="233"/>
          </a:xfrm>
        </p:grpSpPr>
        <p:sp>
          <p:nvSpPr>
            <p:cNvPr id="283" name="AutoShape 277"/>
            <p:cNvSpPr>
              <a:spLocks noChangeArrowheads="1"/>
            </p:cNvSpPr>
            <p:nvPr/>
          </p:nvSpPr>
          <p:spPr bwMode="auto">
            <a:xfrm>
              <a:off x="4703" y="3423"/>
              <a:ext cx="120" cy="70"/>
            </a:xfrm>
            <a:prstGeom prst="rightArrow">
              <a:avLst>
                <a:gd name="adj1" fmla="val 50000"/>
                <a:gd name="adj2" fmla="val 42857"/>
              </a:avLst>
            </a:prstGeom>
            <a:solidFill>
              <a:srgbClr val="FF3300"/>
            </a:solidFill>
            <a:ln w="9525">
              <a:solidFill>
                <a:srgbClr val="FF3300"/>
              </a:solidFill>
              <a:miter lim="800000"/>
              <a:headEnd/>
              <a:tailEnd/>
            </a:ln>
          </p:spPr>
          <p:txBody>
            <a:bodyPr wrap="none" anchor="ctr"/>
            <a:lstStyle/>
            <a:p>
              <a:endParaRPr lang="pt-BR">
                <a:latin typeface="Arial" pitchFamily="34" charset="0"/>
                <a:cs typeface="Arial" pitchFamily="34" charset="0"/>
              </a:endParaRPr>
            </a:p>
          </p:txBody>
        </p:sp>
        <p:sp>
          <p:nvSpPr>
            <p:cNvPr id="284" name="Text Box 278"/>
            <p:cNvSpPr txBox="1">
              <a:spLocks noChangeArrowheads="1"/>
            </p:cNvSpPr>
            <p:nvPr/>
          </p:nvSpPr>
          <p:spPr bwMode="auto">
            <a:xfrm>
              <a:off x="4724" y="3332"/>
              <a:ext cx="562" cy="233"/>
            </a:xfrm>
            <a:prstGeom prst="rect">
              <a:avLst/>
            </a:prstGeom>
            <a:noFill/>
            <a:ln w="9525">
              <a:noFill/>
              <a:miter lim="800000"/>
              <a:headEnd/>
              <a:tailEnd/>
            </a:ln>
          </p:spPr>
          <p:txBody>
            <a:bodyPr>
              <a:spAutoFit/>
            </a:bodyPr>
            <a:lstStyle/>
            <a:p>
              <a:pPr algn="ctr">
                <a:spcBef>
                  <a:spcPct val="50000"/>
                </a:spcBef>
              </a:pPr>
              <a:r>
                <a:rPr kumimoji="1" lang="pt-BR" b="1">
                  <a:latin typeface="Arial" pitchFamily="34" charset="0"/>
                  <a:cs typeface="Arial" pitchFamily="34" charset="0"/>
                </a:rPr>
                <a:t>ITD</a:t>
              </a:r>
            </a:p>
          </p:txBody>
        </p:sp>
      </p:grpSp>
      <p:sp>
        <p:nvSpPr>
          <p:cNvPr id="285" name="Text Box 280"/>
          <p:cNvSpPr txBox="1">
            <a:spLocks noChangeArrowheads="1"/>
          </p:cNvSpPr>
          <p:nvPr/>
        </p:nvSpPr>
        <p:spPr bwMode="auto">
          <a:xfrm>
            <a:off x="7089775" y="2384425"/>
            <a:ext cx="2016125" cy="366713"/>
          </a:xfrm>
          <a:prstGeom prst="rect">
            <a:avLst/>
          </a:prstGeom>
          <a:noFill/>
          <a:ln w="9525">
            <a:noFill/>
            <a:miter lim="800000"/>
            <a:headEnd/>
            <a:tailEnd/>
          </a:ln>
        </p:spPr>
        <p:txBody>
          <a:bodyPr>
            <a:spAutoFit/>
          </a:bodyPr>
          <a:lstStyle/>
          <a:p>
            <a:pPr algn="ctr">
              <a:spcBef>
                <a:spcPct val="50000"/>
              </a:spcBef>
            </a:pPr>
            <a:r>
              <a:rPr kumimoji="1" lang="pt-BR" dirty="0">
                <a:latin typeface="Arial" pitchFamily="34" charset="0"/>
                <a:cs typeface="Arial" pitchFamily="34" charset="0"/>
              </a:rPr>
              <a:t>Ondas em fase</a:t>
            </a:r>
          </a:p>
        </p:txBody>
      </p:sp>
      <p:sp>
        <p:nvSpPr>
          <p:cNvPr id="286" name="Text Box 281"/>
          <p:cNvSpPr txBox="1">
            <a:spLocks noChangeArrowheads="1"/>
          </p:cNvSpPr>
          <p:nvPr/>
        </p:nvSpPr>
        <p:spPr bwMode="auto">
          <a:xfrm>
            <a:off x="7089775" y="4819650"/>
            <a:ext cx="2016125" cy="366713"/>
          </a:xfrm>
          <a:prstGeom prst="rect">
            <a:avLst/>
          </a:prstGeom>
          <a:noFill/>
          <a:ln w="9525">
            <a:noFill/>
            <a:miter lim="800000"/>
            <a:headEnd/>
            <a:tailEnd/>
          </a:ln>
        </p:spPr>
        <p:txBody>
          <a:bodyPr>
            <a:spAutoFit/>
          </a:bodyPr>
          <a:lstStyle/>
          <a:p>
            <a:pPr algn="ctr">
              <a:spcBef>
                <a:spcPct val="50000"/>
              </a:spcBef>
            </a:pPr>
            <a:r>
              <a:rPr kumimoji="1" lang="pt-BR">
                <a:latin typeface="Arial" pitchFamily="34" charset="0"/>
                <a:cs typeface="Arial" pitchFamily="34" charset="0"/>
              </a:rPr>
              <a:t>Ondas em fase</a:t>
            </a:r>
          </a:p>
        </p:txBody>
      </p:sp>
      <p:sp>
        <p:nvSpPr>
          <p:cNvPr id="287" name="Text Box 283"/>
          <p:cNvSpPr txBox="1">
            <a:spLocks noChangeArrowheads="1"/>
          </p:cNvSpPr>
          <p:nvPr/>
        </p:nvSpPr>
        <p:spPr bwMode="auto">
          <a:xfrm>
            <a:off x="7200900" y="3527425"/>
            <a:ext cx="1993900" cy="641350"/>
          </a:xfrm>
          <a:prstGeom prst="rect">
            <a:avLst/>
          </a:prstGeom>
          <a:noFill/>
          <a:ln w="9525">
            <a:noFill/>
            <a:miter lim="800000"/>
            <a:headEnd/>
            <a:tailEnd/>
          </a:ln>
        </p:spPr>
        <p:txBody>
          <a:bodyPr>
            <a:spAutoFit/>
          </a:bodyPr>
          <a:lstStyle/>
          <a:p>
            <a:pPr algn="ctr">
              <a:spcBef>
                <a:spcPct val="50000"/>
              </a:spcBef>
            </a:pPr>
            <a:r>
              <a:rPr kumimoji="1" lang="pt-BR">
                <a:latin typeface="Arial" pitchFamily="34" charset="0"/>
                <a:cs typeface="Arial" pitchFamily="34" charset="0"/>
              </a:rPr>
              <a:t>Ondas em oposição de fase</a:t>
            </a:r>
          </a:p>
        </p:txBody>
      </p:sp>
      <p:sp>
        <p:nvSpPr>
          <p:cNvPr id="288" name="Text Box 284"/>
          <p:cNvSpPr txBox="1">
            <a:spLocks noChangeArrowheads="1"/>
          </p:cNvSpPr>
          <p:nvPr/>
        </p:nvSpPr>
        <p:spPr bwMode="auto">
          <a:xfrm>
            <a:off x="7200900" y="6032500"/>
            <a:ext cx="1993900" cy="641350"/>
          </a:xfrm>
          <a:prstGeom prst="rect">
            <a:avLst/>
          </a:prstGeom>
          <a:noFill/>
          <a:ln w="9525">
            <a:noFill/>
            <a:miter lim="800000"/>
            <a:headEnd/>
            <a:tailEnd/>
          </a:ln>
        </p:spPr>
        <p:txBody>
          <a:bodyPr>
            <a:spAutoFit/>
          </a:bodyPr>
          <a:lstStyle/>
          <a:p>
            <a:pPr algn="ctr">
              <a:spcBef>
                <a:spcPct val="50000"/>
              </a:spcBef>
            </a:pPr>
            <a:r>
              <a:rPr kumimoji="1" lang="pt-BR">
                <a:latin typeface="Arial" pitchFamily="34" charset="0"/>
                <a:cs typeface="Arial" pitchFamily="34" charset="0"/>
              </a:rPr>
              <a:t>Ondas em oposição de fase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69"/>
                                        </p:tgtEl>
                                        <p:attrNameLst>
                                          <p:attrName>style.visibility</p:attrName>
                                        </p:attrNameLst>
                                      </p:cBhvr>
                                      <p:to>
                                        <p:strVal val="visible"/>
                                      </p:to>
                                    </p:set>
                                    <p:animEffect transition="in" filter="dissolve">
                                      <p:cBhvr>
                                        <p:cTn id="15" dur="500"/>
                                        <p:tgtEl>
                                          <p:spTgt spid="269"/>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96"/>
                                        </p:tgtEl>
                                        <p:attrNameLst>
                                          <p:attrName>style.visibility</p:attrName>
                                        </p:attrNameLst>
                                      </p:cBhvr>
                                      <p:to>
                                        <p:strVal val="visible"/>
                                      </p:to>
                                    </p:set>
                                    <p:animEffect transition="in" filter="dissolve">
                                      <p:cBhvr>
                                        <p:cTn id="19" dur="500"/>
                                        <p:tgtEl>
                                          <p:spTgt spid="29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19"/>
                                        </p:tgtEl>
                                        <p:attrNameLst>
                                          <p:attrName>style.visibility</p:attrName>
                                        </p:attrNameLst>
                                      </p:cBhvr>
                                      <p:to>
                                        <p:strVal val="visible"/>
                                      </p:to>
                                    </p:set>
                                    <p:animEffect transition="in" filter="dissolve">
                                      <p:cBhvr>
                                        <p:cTn id="23" dur="500"/>
                                        <p:tgtEl>
                                          <p:spTgt spid="31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dissolve">
                                      <p:cBhvr>
                                        <p:cTn id="28" dur="500"/>
                                        <p:tgtEl>
                                          <p:spTgt spid="11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dissolve">
                                      <p:cBhvr>
                                        <p:cTn id="33" dur="500"/>
                                        <p:tgtEl>
                                          <p:spTgt spid="12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85"/>
                                        </p:tgtEl>
                                        <p:attrNameLst>
                                          <p:attrName>style.visibility</p:attrName>
                                        </p:attrNameLst>
                                      </p:cBhvr>
                                      <p:to>
                                        <p:strVal val="visible"/>
                                      </p:to>
                                    </p:set>
                                    <p:animEffect transition="in" filter="dissolve">
                                      <p:cBhvr>
                                        <p:cTn id="36" dur="500"/>
                                        <p:tgtEl>
                                          <p:spTgt spid="28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dissolve">
                                      <p:cBhvr>
                                        <p:cTn id="41" dur="500"/>
                                        <p:tgtEl>
                                          <p:spTgt spid="12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dissolve">
                                      <p:cBhvr>
                                        <p:cTn id="46" dur="500"/>
                                        <p:tgtEl>
                                          <p:spTgt spid="13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87"/>
                                        </p:tgtEl>
                                        <p:attrNameLst>
                                          <p:attrName>style.visibility</p:attrName>
                                        </p:attrNameLst>
                                      </p:cBhvr>
                                      <p:to>
                                        <p:strVal val="visible"/>
                                      </p:to>
                                    </p:set>
                                    <p:animEffect transition="in" filter="dissolve">
                                      <p:cBhvr>
                                        <p:cTn id="49" dur="500"/>
                                        <p:tgtEl>
                                          <p:spTgt spid="28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dissolve">
                                      <p:cBhvr>
                                        <p:cTn id="54" dur="500"/>
                                        <p:tgtEl>
                                          <p:spTgt spid="12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35"/>
                                        </p:tgtEl>
                                        <p:attrNameLst>
                                          <p:attrName>style.visibility</p:attrName>
                                        </p:attrNameLst>
                                      </p:cBhvr>
                                      <p:to>
                                        <p:strVal val="visible"/>
                                      </p:to>
                                    </p:set>
                                    <p:animEffect transition="in" filter="dissolve">
                                      <p:cBhvr>
                                        <p:cTn id="59" dur="500"/>
                                        <p:tgtEl>
                                          <p:spTgt spid="135"/>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86"/>
                                        </p:tgtEl>
                                        <p:attrNameLst>
                                          <p:attrName>style.visibility</p:attrName>
                                        </p:attrNameLst>
                                      </p:cBhvr>
                                      <p:to>
                                        <p:strVal val="visible"/>
                                      </p:to>
                                    </p:set>
                                    <p:animEffect transition="in" filter="dissolve">
                                      <p:cBhvr>
                                        <p:cTn id="62" dur="500"/>
                                        <p:tgtEl>
                                          <p:spTgt spid="28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24"/>
                                        </p:tgtEl>
                                        <p:attrNameLst>
                                          <p:attrName>style.visibility</p:attrName>
                                        </p:attrNameLst>
                                      </p:cBhvr>
                                      <p:to>
                                        <p:strVal val="visible"/>
                                      </p:to>
                                    </p:set>
                                    <p:animEffect transition="in" filter="dissolve">
                                      <p:cBhvr>
                                        <p:cTn id="67" dur="500"/>
                                        <p:tgtEl>
                                          <p:spTgt spid="124"/>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136"/>
                                        </p:tgtEl>
                                        <p:attrNameLst>
                                          <p:attrName>style.visibility</p:attrName>
                                        </p:attrNameLst>
                                      </p:cBhvr>
                                      <p:to>
                                        <p:strVal val="visible"/>
                                      </p:to>
                                    </p:set>
                                    <p:animEffect transition="in" filter="dissolve">
                                      <p:cBhvr>
                                        <p:cTn id="72" dur="500"/>
                                        <p:tgtEl>
                                          <p:spTgt spid="136"/>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88"/>
                                        </p:tgtEl>
                                        <p:attrNameLst>
                                          <p:attrName>style.visibility</p:attrName>
                                        </p:attrNameLst>
                                      </p:cBhvr>
                                      <p:to>
                                        <p:strVal val="visible"/>
                                      </p:to>
                                    </p:set>
                                    <p:animEffect transition="in" filter="dissolve">
                                      <p:cBhvr>
                                        <p:cTn id="75"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p:bldP spid="286" grpId="0"/>
      <p:bldP spid="287" grpId="0"/>
      <p:bldP spid="2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Rectangle 2"/>
          <p:cNvSpPr>
            <a:spLocks noChangeArrowheads="1"/>
          </p:cNvSpPr>
          <p:nvPr/>
        </p:nvSpPr>
        <p:spPr bwMode="auto">
          <a:xfrm>
            <a:off x="386535" y="503675"/>
            <a:ext cx="8447087" cy="1204913"/>
          </a:xfrm>
          <a:prstGeom prst="rect">
            <a:avLst/>
          </a:prstGeom>
          <a:noFill/>
          <a:ln w="9525">
            <a:noFill/>
            <a:miter lim="800000"/>
            <a:headEnd/>
            <a:tailEnd/>
          </a:ln>
          <a:effectLst/>
        </p:spPr>
        <p:txBody>
          <a:bodyPr anchor="ctr" anchorCtr="1"/>
          <a:lstStyle/>
          <a:p>
            <a:pPr algn="ctr"/>
            <a:r>
              <a:rPr lang="pt-BR" sz="3200" b="1" dirty="0">
                <a:solidFill>
                  <a:srgbClr val="FF0000"/>
                </a:solidFill>
                <a:latin typeface="Arial" pitchFamily="34" charset="0"/>
                <a:cs typeface="Arial" pitchFamily="34" charset="0"/>
              </a:rPr>
              <a:t>Utilização do </a:t>
            </a:r>
            <a:r>
              <a:rPr lang="pt-BR" sz="3200" b="1" dirty="0" err="1">
                <a:solidFill>
                  <a:srgbClr val="FF0000"/>
                </a:solidFill>
                <a:latin typeface="Arial" pitchFamily="34" charset="0"/>
                <a:cs typeface="Arial" pitchFamily="34" charset="0"/>
              </a:rPr>
              <a:t>Defasamento</a:t>
            </a:r>
            <a:r>
              <a:rPr lang="pt-BR" sz="3200" b="1" dirty="0">
                <a:solidFill>
                  <a:srgbClr val="FF0000"/>
                </a:solidFill>
                <a:latin typeface="Arial" pitchFamily="34" charset="0"/>
                <a:cs typeface="Arial" pitchFamily="34" charset="0"/>
              </a:rPr>
              <a:t> para determinar a interferência</a:t>
            </a:r>
          </a:p>
        </p:txBody>
      </p:sp>
      <p:sp>
        <p:nvSpPr>
          <p:cNvPr id="290" name="Rectangle 3"/>
          <p:cNvSpPr>
            <a:spLocks noChangeArrowheads="1"/>
          </p:cNvSpPr>
          <p:nvPr/>
        </p:nvSpPr>
        <p:spPr bwMode="auto">
          <a:xfrm>
            <a:off x="363538" y="2157413"/>
            <a:ext cx="8447087" cy="627062"/>
          </a:xfrm>
          <a:prstGeom prst="rect">
            <a:avLst/>
          </a:prstGeom>
          <a:noFill/>
          <a:ln w="9525">
            <a:noFill/>
            <a:miter lim="800000"/>
            <a:headEnd/>
            <a:tailEnd/>
          </a:ln>
          <a:effectLst/>
        </p:spPr>
        <p:txBody>
          <a:bodyPr/>
          <a:lstStyle/>
          <a:p>
            <a:pPr marL="342900" indent="-342900" algn="just">
              <a:spcBef>
                <a:spcPct val="20000"/>
              </a:spcBef>
              <a:buClr>
                <a:srgbClr val="C00000"/>
              </a:buClr>
              <a:buSzPct val="100000"/>
              <a:buFont typeface="Wingdings" pitchFamily="2" charset="2"/>
              <a:buChar char="Ø"/>
            </a:pPr>
            <a:r>
              <a:rPr lang="pt-BR" sz="2400" dirty="0">
                <a:solidFill>
                  <a:schemeClr val="tx1"/>
                </a:solidFill>
                <a:latin typeface="Arial" pitchFamily="34" charset="0"/>
                <a:cs typeface="Arial" pitchFamily="34" charset="0"/>
              </a:rPr>
              <a:t>Pelos exemplos anteriores, podemos concluir que:</a:t>
            </a:r>
          </a:p>
        </p:txBody>
      </p:sp>
      <p:graphicFrame>
        <p:nvGraphicFramePr>
          <p:cNvPr id="291" name="Object 4"/>
          <p:cNvGraphicFramePr>
            <a:graphicFrameLocks noChangeAspect="1"/>
          </p:cNvGraphicFramePr>
          <p:nvPr/>
        </p:nvGraphicFramePr>
        <p:xfrm>
          <a:off x="2411760" y="3338990"/>
          <a:ext cx="1428750" cy="1028700"/>
        </p:xfrm>
        <a:graphic>
          <a:graphicData uri="http://schemas.openxmlformats.org/presentationml/2006/ole">
            <mc:AlternateContent xmlns:mc="http://schemas.openxmlformats.org/markup-compatibility/2006">
              <mc:Choice xmlns:v="urn:schemas-microsoft-com:vml" Requires="v">
                <p:oleObj spid="_x0000_s238599" name="Equation" r:id="rId4" imgW="545760" imgH="393480" progId="">
                  <p:embed/>
                </p:oleObj>
              </mc:Choice>
              <mc:Fallback>
                <p:oleObj name="Equation" r:id="rId4" imgW="545760" imgH="3934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338990"/>
                        <a:ext cx="1428750" cy="10287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tx2"/>
                            </a:solidFill>
                          </a14:hiddenFill>
                        </a:ext>
                      </a:extLst>
                    </p:spPr>
                  </p:pic>
                </p:oleObj>
              </mc:Fallback>
            </mc:AlternateContent>
          </a:graphicData>
        </a:graphic>
      </p:graphicFrame>
      <p:grpSp>
        <p:nvGrpSpPr>
          <p:cNvPr id="2" name="Group 5"/>
          <p:cNvGrpSpPr>
            <a:grpSpLocks/>
          </p:cNvGrpSpPr>
          <p:nvPr/>
        </p:nvGrpSpPr>
        <p:grpSpPr bwMode="auto">
          <a:xfrm>
            <a:off x="1084610" y="5351940"/>
            <a:ext cx="1712913" cy="669925"/>
            <a:chOff x="759" y="2578"/>
            <a:chExt cx="1079" cy="422"/>
          </a:xfrm>
        </p:grpSpPr>
        <p:sp>
          <p:nvSpPr>
            <p:cNvPr id="293" name="Text Box 6"/>
            <p:cNvSpPr txBox="1">
              <a:spLocks noChangeArrowheads="1"/>
            </p:cNvSpPr>
            <p:nvPr/>
          </p:nvSpPr>
          <p:spPr bwMode="auto">
            <a:xfrm>
              <a:off x="759" y="2636"/>
              <a:ext cx="713" cy="288"/>
            </a:xfrm>
            <a:prstGeom prst="rect">
              <a:avLst/>
            </a:prstGeom>
            <a:noFill/>
            <a:ln w="9525">
              <a:noFill/>
              <a:miter lim="800000"/>
              <a:headEnd/>
              <a:tailEnd/>
            </a:ln>
            <a:effectLst/>
          </p:spPr>
          <p:txBody>
            <a:bodyPr>
              <a:spAutoFit/>
            </a:bodyPr>
            <a:lstStyle/>
            <a:p>
              <a:pPr>
                <a:spcBef>
                  <a:spcPct val="50000"/>
                </a:spcBef>
              </a:pPr>
              <a:r>
                <a:rPr kumimoji="1" lang="pt-BR" sz="2400" dirty="0">
                  <a:solidFill>
                    <a:schemeClr val="tx1"/>
                  </a:solidFill>
                  <a:latin typeface="Arial" pitchFamily="34" charset="0"/>
                  <a:cs typeface="Arial" pitchFamily="34" charset="0"/>
                </a:rPr>
                <a:t>Para </a:t>
              </a:r>
              <a:r>
                <a:rPr kumimoji="1" lang="pt-BR" sz="2400" b="1" i="1" dirty="0">
                  <a:solidFill>
                    <a:srgbClr val="FF3300"/>
                  </a:solidFill>
                  <a:latin typeface="Arial" pitchFamily="34" charset="0"/>
                  <a:cs typeface="Arial" pitchFamily="34" charset="0"/>
                </a:rPr>
                <a:t>n</a:t>
              </a:r>
            </a:p>
          </p:txBody>
        </p:sp>
        <p:grpSp>
          <p:nvGrpSpPr>
            <p:cNvPr id="3" name="Group 7"/>
            <p:cNvGrpSpPr>
              <a:grpSpLocks/>
            </p:cNvGrpSpPr>
            <p:nvPr/>
          </p:nvGrpSpPr>
          <p:grpSpPr bwMode="auto">
            <a:xfrm>
              <a:off x="1472" y="2578"/>
              <a:ext cx="366" cy="422"/>
              <a:chOff x="1472" y="2578"/>
              <a:chExt cx="366" cy="422"/>
            </a:xfrm>
          </p:grpSpPr>
          <p:sp>
            <p:nvSpPr>
              <p:cNvPr id="295" name="Line 8"/>
              <p:cNvSpPr>
                <a:spLocks noChangeShapeType="1"/>
              </p:cNvSpPr>
              <p:nvPr/>
            </p:nvSpPr>
            <p:spPr bwMode="auto">
              <a:xfrm flipV="1">
                <a:off x="1472" y="2578"/>
                <a:ext cx="366" cy="211"/>
              </a:xfrm>
              <a:prstGeom prst="line">
                <a:avLst/>
              </a:prstGeom>
              <a:noFill/>
              <a:ln w="12700">
                <a:solidFill>
                  <a:schemeClr val="tx1"/>
                </a:solidFill>
                <a:round/>
                <a:headEnd/>
                <a:tailEnd type="triangle" w="med" len="med"/>
              </a:ln>
              <a:effectLst/>
            </p:spPr>
            <p:txBody>
              <a:bodyPr wrap="none"/>
              <a:lstStyle/>
              <a:p>
                <a:endParaRPr lang="pt-BR">
                  <a:latin typeface="Arial" pitchFamily="34" charset="0"/>
                  <a:cs typeface="Arial" pitchFamily="34" charset="0"/>
                </a:endParaRPr>
              </a:p>
            </p:txBody>
          </p:sp>
          <p:sp>
            <p:nvSpPr>
              <p:cNvPr id="296" name="Line 9"/>
              <p:cNvSpPr>
                <a:spLocks noChangeShapeType="1"/>
              </p:cNvSpPr>
              <p:nvPr/>
            </p:nvSpPr>
            <p:spPr bwMode="auto">
              <a:xfrm>
                <a:off x="1472" y="2789"/>
                <a:ext cx="366" cy="211"/>
              </a:xfrm>
              <a:prstGeom prst="line">
                <a:avLst/>
              </a:prstGeom>
              <a:noFill/>
              <a:ln w="12700">
                <a:solidFill>
                  <a:schemeClr val="tx1"/>
                </a:solidFill>
                <a:round/>
                <a:headEnd/>
                <a:tailEnd type="triangle" w="med" len="med"/>
              </a:ln>
              <a:effectLst/>
            </p:spPr>
            <p:txBody>
              <a:bodyPr wrap="none"/>
              <a:lstStyle/>
              <a:p>
                <a:endParaRPr lang="pt-BR">
                  <a:latin typeface="Arial" pitchFamily="34" charset="0"/>
                  <a:cs typeface="Arial" pitchFamily="34" charset="0"/>
                </a:endParaRPr>
              </a:p>
            </p:txBody>
          </p:sp>
        </p:grpSp>
      </p:grpSp>
      <p:grpSp>
        <p:nvGrpSpPr>
          <p:cNvPr id="4" name="Group 10"/>
          <p:cNvGrpSpPr>
            <a:grpSpLocks/>
          </p:cNvGrpSpPr>
          <p:nvPr/>
        </p:nvGrpSpPr>
        <p:grpSpPr bwMode="auto">
          <a:xfrm>
            <a:off x="2714613" y="5110640"/>
            <a:ext cx="2286016" cy="1123950"/>
            <a:chOff x="1838" y="2426"/>
            <a:chExt cx="1369" cy="708"/>
          </a:xfrm>
        </p:grpSpPr>
        <p:grpSp>
          <p:nvGrpSpPr>
            <p:cNvPr id="5" name="Group 11"/>
            <p:cNvGrpSpPr>
              <a:grpSpLocks/>
            </p:cNvGrpSpPr>
            <p:nvPr/>
          </p:nvGrpSpPr>
          <p:grpSpPr bwMode="auto">
            <a:xfrm>
              <a:off x="1838" y="2426"/>
              <a:ext cx="1369" cy="288"/>
              <a:chOff x="1838" y="2426"/>
              <a:chExt cx="1369" cy="288"/>
            </a:xfrm>
          </p:grpSpPr>
          <p:sp>
            <p:nvSpPr>
              <p:cNvPr id="303" name="Text Box 12"/>
              <p:cNvSpPr txBox="1">
                <a:spLocks noChangeArrowheads="1"/>
              </p:cNvSpPr>
              <p:nvPr/>
            </p:nvSpPr>
            <p:spPr bwMode="auto">
              <a:xfrm>
                <a:off x="1838" y="2426"/>
                <a:ext cx="643" cy="288"/>
              </a:xfrm>
              <a:prstGeom prst="rect">
                <a:avLst/>
              </a:prstGeom>
              <a:noFill/>
              <a:ln w="9525">
                <a:noFill/>
                <a:miter lim="800000"/>
                <a:headEnd/>
                <a:tailEnd/>
              </a:ln>
              <a:effectLst/>
            </p:spPr>
            <p:txBody>
              <a:bodyPr>
                <a:spAutoFit/>
              </a:bodyPr>
              <a:lstStyle/>
              <a:p>
                <a:pPr algn="ctr">
                  <a:spcBef>
                    <a:spcPct val="50000"/>
                  </a:spcBef>
                </a:pPr>
                <a:r>
                  <a:rPr kumimoji="1" lang="pt-BR" sz="2400" dirty="0">
                    <a:solidFill>
                      <a:srgbClr val="FF0000"/>
                    </a:solidFill>
                    <a:latin typeface="Arial" pitchFamily="34" charset="0"/>
                    <a:cs typeface="Arial" pitchFamily="34" charset="0"/>
                  </a:rPr>
                  <a:t>PAR</a:t>
                </a:r>
                <a:endParaRPr kumimoji="1" lang="pt-BR" sz="2400" b="1" i="1" dirty="0">
                  <a:solidFill>
                    <a:srgbClr val="FF0000"/>
                  </a:solidFill>
                  <a:latin typeface="Arial" pitchFamily="34" charset="0"/>
                  <a:cs typeface="Arial" pitchFamily="34" charset="0"/>
                </a:endParaRPr>
              </a:p>
            </p:txBody>
          </p:sp>
          <p:sp>
            <p:nvSpPr>
              <p:cNvPr id="304" name="AutoShape 13"/>
              <p:cNvSpPr>
                <a:spLocks noChangeArrowheads="1"/>
              </p:cNvSpPr>
              <p:nvPr/>
            </p:nvSpPr>
            <p:spPr bwMode="auto">
              <a:xfrm>
                <a:off x="2485" y="2560"/>
                <a:ext cx="189" cy="78"/>
              </a:xfrm>
              <a:prstGeom prst="rightArrow">
                <a:avLst>
                  <a:gd name="adj1" fmla="val 50000"/>
                  <a:gd name="adj2" fmla="val 60577"/>
                </a:avLst>
              </a:prstGeom>
              <a:solidFill>
                <a:srgbClr val="FF0000"/>
              </a:solidFill>
              <a:ln w="9525">
                <a:solidFill>
                  <a:srgbClr val="009900"/>
                </a:solidFill>
                <a:miter lim="800000"/>
                <a:headEnd/>
                <a:tailEnd/>
              </a:ln>
              <a:effectLst/>
            </p:spPr>
            <p:txBody>
              <a:bodyPr wrap="none" anchor="ctr"/>
              <a:lstStyle/>
              <a:p>
                <a:endParaRPr lang="pt-BR" dirty="0">
                  <a:solidFill>
                    <a:srgbClr val="FF0000"/>
                  </a:solidFill>
                  <a:latin typeface="Arial" pitchFamily="34" charset="0"/>
                  <a:cs typeface="Arial" pitchFamily="34" charset="0"/>
                </a:endParaRPr>
              </a:p>
            </p:txBody>
          </p:sp>
          <p:sp>
            <p:nvSpPr>
              <p:cNvPr id="305" name="Text Box 14"/>
              <p:cNvSpPr txBox="1">
                <a:spLocks noChangeArrowheads="1"/>
              </p:cNvSpPr>
              <p:nvPr/>
            </p:nvSpPr>
            <p:spPr bwMode="auto">
              <a:xfrm>
                <a:off x="2722" y="2426"/>
                <a:ext cx="485" cy="288"/>
              </a:xfrm>
              <a:prstGeom prst="rect">
                <a:avLst/>
              </a:prstGeom>
              <a:noFill/>
              <a:ln w="9525">
                <a:noFill/>
                <a:miter lim="800000"/>
                <a:headEnd/>
                <a:tailEnd/>
              </a:ln>
              <a:effectLst/>
            </p:spPr>
            <p:txBody>
              <a:bodyPr>
                <a:spAutoFit/>
              </a:bodyPr>
              <a:lstStyle/>
              <a:p>
                <a:pPr algn="ctr">
                  <a:spcBef>
                    <a:spcPct val="50000"/>
                  </a:spcBef>
                </a:pPr>
                <a:r>
                  <a:rPr kumimoji="1" lang="pt-BR" sz="2400" dirty="0" err="1">
                    <a:latin typeface="Arial" pitchFamily="34" charset="0"/>
                    <a:cs typeface="Arial" pitchFamily="34" charset="0"/>
                  </a:rPr>
                  <a:t>I.C.</a:t>
                </a:r>
                <a:endParaRPr kumimoji="1" lang="pt-BR" sz="2400" b="1" i="1" dirty="0">
                  <a:latin typeface="Arial" pitchFamily="34" charset="0"/>
                  <a:cs typeface="Arial" pitchFamily="34" charset="0"/>
                </a:endParaRPr>
              </a:p>
            </p:txBody>
          </p:sp>
        </p:grpSp>
        <p:grpSp>
          <p:nvGrpSpPr>
            <p:cNvPr id="6" name="Group 15"/>
            <p:cNvGrpSpPr>
              <a:grpSpLocks/>
            </p:cNvGrpSpPr>
            <p:nvPr/>
          </p:nvGrpSpPr>
          <p:grpSpPr bwMode="auto">
            <a:xfrm>
              <a:off x="1838" y="2846"/>
              <a:ext cx="1369" cy="288"/>
              <a:chOff x="1838" y="2846"/>
              <a:chExt cx="1369" cy="288"/>
            </a:xfrm>
          </p:grpSpPr>
          <p:sp>
            <p:nvSpPr>
              <p:cNvPr id="300" name="Text Box 16"/>
              <p:cNvSpPr txBox="1">
                <a:spLocks noChangeArrowheads="1"/>
              </p:cNvSpPr>
              <p:nvPr/>
            </p:nvSpPr>
            <p:spPr bwMode="auto">
              <a:xfrm>
                <a:off x="1838" y="2846"/>
                <a:ext cx="643" cy="252"/>
              </a:xfrm>
              <a:prstGeom prst="rect">
                <a:avLst/>
              </a:prstGeom>
              <a:noFill/>
              <a:ln w="9525">
                <a:noFill/>
                <a:miter lim="800000"/>
                <a:headEnd/>
                <a:tailEnd/>
              </a:ln>
              <a:effectLst/>
            </p:spPr>
            <p:txBody>
              <a:bodyPr>
                <a:spAutoFit/>
              </a:bodyPr>
              <a:lstStyle/>
              <a:p>
                <a:pPr algn="ctr">
                  <a:spcBef>
                    <a:spcPct val="50000"/>
                  </a:spcBef>
                </a:pPr>
                <a:r>
                  <a:rPr kumimoji="1" lang="pt-BR" sz="2000" dirty="0">
                    <a:solidFill>
                      <a:srgbClr val="FF0000"/>
                    </a:solidFill>
                    <a:latin typeface="Arial" pitchFamily="34" charset="0"/>
                    <a:cs typeface="Arial" pitchFamily="34" charset="0"/>
                  </a:rPr>
                  <a:t>ÍMPAR</a:t>
                </a:r>
                <a:endParaRPr kumimoji="1" lang="pt-BR" sz="2000" b="1" i="1" dirty="0">
                  <a:solidFill>
                    <a:srgbClr val="FF0000"/>
                  </a:solidFill>
                  <a:latin typeface="Arial" pitchFamily="34" charset="0"/>
                  <a:cs typeface="Arial" pitchFamily="34" charset="0"/>
                </a:endParaRPr>
              </a:p>
            </p:txBody>
          </p:sp>
          <p:sp>
            <p:nvSpPr>
              <p:cNvPr id="301" name="AutoShape 17"/>
              <p:cNvSpPr>
                <a:spLocks noChangeArrowheads="1"/>
              </p:cNvSpPr>
              <p:nvPr/>
            </p:nvSpPr>
            <p:spPr bwMode="auto">
              <a:xfrm>
                <a:off x="2485" y="2982"/>
                <a:ext cx="189" cy="78"/>
              </a:xfrm>
              <a:prstGeom prst="rightArrow">
                <a:avLst>
                  <a:gd name="adj1" fmla="val 50000"/>
                  <a:gd name="adj2" fmla="val 60577"/>
                </a:avLst>
              </a:prstGeom>
              <a:solidFill>
                <a:srgbClr val="FF0000"/>
              </a:solidFill>
              <a:ln w="9525">
                <a:solidFill>
                  <a:srgbClr val="FF6633"/>
                </a:solidFill>
                <a:miter lim="800000"/>
                <a:headEnd/>
                <a:tailEnd/>
              </a:ln>
              <a:effectLst/>
            </p:spPr>
            <p:txBody>
              <a:bodyPr wrap="none" anchor="ctr"/>
              <a:lstStyle/>
              <a:p>
                <a:endParaRPr lang="pt-BR">
                  <a:latin typeface="Arial" pitchFamily="34" charset="0"/>
                  <a:cs typeface="Arial" pitchFamily="34" charset="0"/>
                </a:endParaRPr>
              </a:p>
            </p:txBody>
          </p:sp>
          <p:sp>
            <p:nvSpPr>
              <p:cNvPr id="302" name="Text Box 18"/>
              <p:cNvSpPr txBox="1">
                <a:spLocks noChangeArrowheads="1"/>
              </p:cNvSpPr>
              <p:nvPr/>
            </p:nvSpPr>
            <p:spPr bwMode="auto">
              <a:xfrm>
                <a:off x="2722" y="2846"/>
                <a:ext cx="485" cy="288"/>
              </a:xfrm>
              <a:prstGeom prst="rect">
                <a:avLst/>
              </a:prstGeom>
              <a:noFill/>
              <a:ln w="9525">
                <a:noFill/>
                <a:miter lim="800000"/>
                <a:headEnd/>
                <a:tailEnd/>
              </a:ln>
              <a:effectLst/>
            </p:spPr>
            <p:txBody>
              <a:bodyPr>
                <a:spAutoFit/>
              </a:bodyPr>
              <a:lstStyle/>
              <a:p>
                <a:pPr algn="ctr">
                  <a:spcBef>
                    <a:spcPct val="50000"/>
                  </a:spcBef>
                </a:pPr>
                <a:r>
                  <a:rPr kumimoji="1" lang="pt-BR" sz="2400" dirty="0" err="1">
                    <a:latin typeface="Arial" pitchFamily="34" charset="0"/>
                    <a:cs typeface="Arial" pitchFamily="34" charset="0"/>
                  </a:rPr>
                  <a:t>I.D.</a:t>
                </a:r>
                <a:endParaRPr kumimoji="1" lang="pt-BR" sz="2400" b="1" i="1" dirty="0">
                  <a:latin typeface="Arial" pitchFamily="34" charset="0"/>
                  <a:cs typeface="Arial" pitchFamily="34" charset="0"/>
                </a:endParaRPr>
              </a:p>
            </p:txBody>
          </p:sp>
        </p:grpSp>
      </p:grpSp>
      <p:sp>
        <p:nvSpPr>
          <p:cNvPr id="22" name="CaixaDeTexto 21"/>
          <p:cNvSpPr txBox="1"/>
          <p:nvPr/>
        </p:nvSpPr>
        <p:spPr>
          <a:xfrm>
            <a:off x="5382090" y="3248980"/>
            <a:ext cx="3510390" cy="1938992"/>
          </a:xfrm>
          <a:prstGeom prst="rect">
            <a:avLst/>
          </a:prstGeom>
          <a:noFill/>
        </p:spPr>
        <p:txBody>
          <a:bodyPr wrap="square" rtlCol="0">
            <a:spAutoFit/>
          </a:bodyPr>
          <a:lstStyle/>
          <a:p>
            <a:pPr algn="just">
              <a:lnSpc>
                <a:spcPct val="150000"/>
              </a:lnSpc>
            </a:pPr>
            <a:r>
              <a:rPr lang="pt-BR" sz="2000" dirty="0">
                <a:solidFill>
                  <a:srgbClr val="FF0000"/>
                </a:solidFill>
                <a:latin typeface="Arial" pitchFamily="34" charset="0"/>
                <a:cs typeface="Arial" pitchFamily="34" charset="0"/>
              </a:rPr>
              <a:t>Esse “n” não é índice de refração, mas sim quantos “meio comprimento de onda” as ondas estão defasadas.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box(in)">
                                      <p:cBhvr>
                                        <p:cTn id="7" dur="500"/>
                                        <p:tgtEl>
                                          <p:spTgt spid="2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box(in)">
                                      <p:cBhvr>
                                        <p:cTn id="12" dur="500"/>
                                        <p:tgtEl>
                                          <p:spTgt spid="2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1"/>
                                        </p:tgtEl>
                                        <p:attrNameLst>
                                          <p:attrName>style.visibility</p:attrName>
                                        </p:attrNameLst>
                                      </p:cBhvr>
                                      <p:to>
                                        <p:strVal val="visible"/>
                                      </p:to>
                                    </p:set>
                                    <p:animEffect transition="in" filter="box(in)">
                                      <p:cBhvr>
                                        <p:cTn id="17" dur="500"/>
                                        <p:tgtEl>
                                          <p:spTgt spid="29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par>
                                <p:cTn id="28" presetID="4"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i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p:bldP spid="29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62"/>
          <p:cNvGrpSpPr>
            <a:grpSpLocks/>
          </p:cNvGrpSpPr>
          <p:nvPr/>
        </p:nvGrpSpPr>
        <p:grpSpPr bwMode="auto">
          <a:xfrm>
            <a:off x="439738" y="1754188"/>
            <a:ext cx="5022850" cy="4497387"/>
            <a:chOff x="454" y="1105"/>
            <a:chExt cx="3164" cy="2833"/>
          </a:xfrm>
        </p:grpSpPr>
        <p:sp>
          <p:nvSpPr>
            <p:cNvPr id="78853" name="Rectangle 5"/>
            <p:cNvSpPr>
              <a:spLocks noChangeArrowheads="1"/>
            </p:cNvSpPr>
            <p:nvPr/>
          </p:nvSpPr>
          <p:spPr bwMode="auto">
            <a:xfrm>
              <a:off x="1070" y="1105"/>
              <a:ext cx="2548" cy="2822"/>
            </a:xfrm>
            <a:prstGeom prst="rect">
              <a:avLst/>
            </a:prstGeom>
            <a:solidFill>
              <a:srgbClr val="CCFFFF"/>
            </a:solidFill>
            <a:ln w="57150">
              <a:solidFill>
                <a:schemeClr val="accent1"/>
              </a:solidFill>
              <a:miter lim="800000"/>
              <a:headEnd/>
              <a:tailEnd/>
            </a:ln>
            <a:effectLst/>
          </p:spPr>
          <p:txBody>
            <a:bodyPr lIns="0" tIns="0" rIns="0" bIns="0"/>
            <a:lstStyle/>
            <a:p>
              <a:endParaRPr lang="pt-BR"/>
            </a:p>
          </p:txBody>
        </p:sp>
        <p:sp>
          <p:nvSpPr>
            <p:cNvPr id="78854" name="Line 6" descr="Confetes pequenos"/>
            <p:cNvSpPr>
              <a:spLocks noChangeShapeType="1"/>
            </p:cNvSpPr>
            <p:nvPr/>
          </p:nvSpPr>
          <p:spPr bwMode="auto">
            <a:xfrm>
              <a:off x="2160" y="1109"/>
              <a:ext cx="0" cy="888"/>
            </a:xfrm>
            <a:prstGeom prst="line">
              <a:avLst/>
            </a:prstGeom>
            <a:noFill/>
            <a:ln w="76200">
              <a:solidFill>
                <a:srgbClr val="000000"/>
              </a:solidFill>
              <a:round/>
              <a:headEnd/>
              <a:tailEnd/>
            </a:ln>
            <a:effectLst/>
          </p:spPr>
          <p:txBody>
            <a:bodyPr lIns="0" tIns="0" rIns="0" bIns="0"/>
            <a:lstStyle/>
            <a:p>
              <a:endParaRPr lang="pt-BR"/>
            </a:p>
          </p:txBody>
        </p:sp>
        <p:sp>
          <p:nvSpPr>
            <p:cNvPr id="78855" name="Line 7" descr="Confetes pequenos"/>
            <p:cNvSpPr>
              <a:spLocks noChangeShapeType="1"/>
            </p:cNvSpPr>
            <p:nvPr/>
          </p:nvSpPr>
          <p:spPr bwMode="auto">
            <a:xfrm>
              <a:off x="2160" y="2206"/>
              <a:ext cx="0" cy="635"/>
            </a:xfrm>
            <a:prstGeom prst="line">
              <a:avLst/>
            </a:prstGeom>
            <a:noFill/>
            <a:ln w="76200">
              <a:solidFill>
                <a:srgbClr val="000000"/>
              </a:solidFill>
              <a:round/>
              <a:headEnd/>
              <a:tailEnd/>
            </a:ln>
            <a:effectLst/>
          </p:spPr>
          <p:txBody>
            <a:bodyPr lIns="0" tIns="0" rIns="0" bIns="0"/>
            <a:lstStyle/>
            <a:p>
              <a:endParaRPr lang="pt-BR"/>
            </a:p>
          </p:txBody>
        </p:sp>
        <p:sp>
          <p:nvSpPr>
            <p:cNvPr id="78856" name="Line 8" descr="Confetes pequenos"/>
            <p:cNvSpPr>
              <a:spLocks noChangeShapeType="1"/>
            </p:cNvSpPr>
            <p:nvPr/>
          </p:nvSpPr>
          <p:spPr bwMode="auto">
            <a:xfrm>
              <a:off x="2160" y="3050"/>
              <a:ext cx="0" cy="888"/>
            </a:xfrm>
            <a:prstGeom prst="line">
              <a:avLst/>
            </a:prstGeom>
            <a:noFill/>
            <a:ln w="76200">
              <a:solidFill>
                <a:srgbClr val="000000"/>
              </a:solidFill>
              <a:round/>
              <a:headEnd/>
              <a:tailEnd/>
            </a:ln>
            <a:effectLst/>
          </p:spPr>
          <p:txBody>
            <a:bodyPr lIns="0" tIns="0" rIns="0" bIns="0"/>
            <a:lstStyle/>
            <a:p>
              <a:endParaRPr lang="pt-BR"/>
            </a:p>
          </p:txBody>
        </p:sp>
        <p:sp>
          <p:nvSpPr>
            <p:cNvPr id="78869" name="Text Box 21"/>
            <p:cNvSpPr txBox="1">
              <a:spLocks noChangeArrowheads="1"/>
            </p:cNvSpPr>
            <p:nvPr/>
          </p:nvSpPr>
          <p:spPr bwMode="auto">
            <a:xfrm>
              <a:off x="454" y="2550"/>
              <a:ext cx="525" cy="475"/>
            </a:xfrm>
            <a:prstGeom prst="rect">
              <a:avLst/>
            </a:prstGeom>
            <a:noFill/>
            <a:ln w="9525">
              <a:noFill/>
              <a:miter lim="800000"/>
              <a:headEnd/>
              <a:tailEnd/>
            </a:ln>
            <a:effectLst/>
          </p:spPr>
          <p:txBody>
            <a:bodyPr lIns="0" tIns="0" rIns="0" bIns="0"/>
            <a:lstStyle/>
            <a:p>
              <a:pPr algn="ctr" eaLnBrk="0" hangingPunct="0"/>
              <a:r>
                <a:rPr lang="pt-BR" sz="1600" b="1" dirty="0">
                  <a:solidFill>
                    <a:schemeClr val="tx1"/>
                  </a:solidFill>
                  <a:latin typeface="Arial" pitchFamily="34" charset="0"/>
                  <a:cs typeface="Arial" pitchFamily="34" charset="0"/>
                </a:rPr>
                <a:t>Fonte de ondas</a:t>
              </a:r>
            </a:p>
          </p:txBody>
        </p:sp>
        <p:sp>
          <p:nvSpPr>
            <p:cNvPr id="78875" name="Rectangle 27" descr="Diagonal para baixo clara"/>
            <p:cNvSpPr>
              <a:spLocks noChangeArrowheads="1"/>
            </p:cNvSpPr>
            <p:nvPr/>
          </p:nvSpPr>
          <p:spPr bwMode="auto">
            <a:xfrm>
              <a:off x="1179" y="1339"/>
              <a:ext cx="61" cy="2365"/>
            </a:xfrm>
            <a:prstGeom prst="rect">
              <a:avLst/>
            </a:prstGeom>
            <a:pattFill prst="ltDnDiag">
              <a:fgClr>
                <a:srgbClr val="800000"/>
              </a:fgClr>
              <a:bgClr>
                <a:srgbClr val="FFFFFF"/>
              </a:bgClr>
            </a:pattFill>
            <a:ln w="12700">
              <a:solidFill>
                <a:srgbClr val="800000"/>
              </a:solidFill>
              <a:miter lim="800000"/>
              <a:headEnd/>
              <a:tailEnd/>
            </a:ln>
            <a:effectLst/>
          </p:spPr>
          <p:txBody>
            <a:bodyPr lIns="0" tIns="0" rIns="0" bIns="0"/>
            <a:lstStyle/>
            <a:p>
              <a:endParaRPr lang="pt-BR"/>
            </a:p>
          </p:txBody>
        </p:sp>
        <p:sp>
          <p:nvSpPr>
            <p:cNvPr id="78906" name="Arc 58"/>
            <p:cNvSpPr>
              <a:spLocks/>
            </p:cNvSpPr>
            <p:nvPr/>
          </p:nvSpPr>
          <p:spPr bwMode="auto">
            <a:xfrm>
              <a:off x="923" y="2769"/>
              <a:ext cx="284" cy="505"/>
            </a:xfrm>
            <a:custGeom>
              <a:avLst/>
              <a:gdLst>
                <a:gd name="G0" fmla="+- 0 0 0"/>
                <a:gd name="G1" fmla="+- 21600 0 0"/>
                <a:gd name="G2" fmla="+- 21600 0 0"/>
                <a:gd name="T0" fmla="*/ 0 w 13360"/>
                <a:gd name="T1" fmla="*/ 0 h 21600"/>
                <a:gd name="T2" fmla="*/ 13360 w 13360"/>
                <a:gd name="T3" fmla="*/ 4628 h 21600"/>
                <a:gd name="T4" fmla="*/ 0 w 13360"/>
                <a:gd name="T5" fmla="*/ 21600 h 21600"/>
              </a:gdLst>
              <a:ahLst/>
              <a:cxnLst>
                <a:cxn ang="0">
                  <a:pos x="T0" y="T1"/>
                </a:cxn>
                <a:cxn ang="0">
                  <a:pos x="T2" y="T3"/>
                </a:cxn>
                <a:cxn ang="0">
                  <a:pos x="T4" y="T5"/>
                </a:cxn>
              </a:cxnLst>
              <a:rect l="0" t="0" r="r" b="b"/>
              <a:pathLst>
                <a:path w="13360" h="21600" fill="none" extrusionOk="0">
                  <a:moveTo>
                    <a:pt x="-1" y="0"/>
                  </a:moveTo>
                  <a:cubicBezTo>
                    <a:pt x="4846" y="0"/>
                    <a:pt x="9552" y="1629"/>
                    <a:pt x="13360" y="4627"/>
                  </a:cubicBezTo>
                </a:path>
                <a:path w="13360" h="21600" stroke="0" extrusionOk="0">
                  <a:moveTo>
                    <a:pt x="-1" y="0"/>
                  </a:moveTo>
                  <a:cubicBezTo>
                    <a:pt x="4846" y="0"/>
                    <a:pt x="9552" y="1629"/>
                    <a:pt x="13360" y="4627"/>
                  </a:cubicBezTo>
                  <a:lnTo>
                    <a:pt x="0" y="21600"/>
                  </a:lnTo>
                  <a:close/>
                </a:path>
              </a:pathLst>
            </a:custGeom>
            <a:noFill/>
            <a:ln w="12700">
              <a:solidFill>
                <a:srgbClr val="FF9900"/>
              </a:solidFill>
              <a:round/>
              <a:headEnd type="arrow" w="med" len="med"/>
              <a:tailEnd type="none" w="sm" len="sm"/>
            </a:ln>
            <a:effectLst/>
          </p:spPr>
          <p:txBody>
            <a:bodyPr lIns="0" tIns="0" rIns="0" bIns="0"/>
            <a:lstStyle/>
            <a:p>
              <a:endParaRPr lang="pt-BR"/>
            </a:p>
          </p:txBody>
        </p:sp>
        <p:sp>
          <p:nvSpPr>
            <p:cNvPr id="78907" name="Line 59"/>
            <p:cNvSpPr>
              <a:spLocks noChangeShapeType="1"/>
            </p:cNvSpPr>
            <p:nvPr/>
          </p:nvSpPr>
          <p:spPr bwMode="auto">
            <a:xfrm>
              <a:off x="1070" y="1459"/>
              <a:ext cx="137" cy="0"/>
            </a:xfrm>
            <a:prstGeom prst="line">
              <a:avLst/>
            </a:prstGeom>
            <a:noFill/>
            <a:ln w="38100">
              <a:solidFill>
                <a:srgbClr val="800000"/>
              </a:solidFill>
              <a:round/>
              <a:headEnd type="oval" w="sm" len="sm"/>
              <a:tailEnd type="oval" w="sm" len="sm"/>
            </a:ln>
            <a:effectLst/>
          </p:spPr>
          <p:txBody>
            <a:bodyPr lIns="0" tIns="0" rIns="0" bIns="0"/>
            <a:lstStyle/>
            <a:p>
              <a:endParaRPr lang="pt-BR"/>
            </a:p>
          </p:txBody>
        </p:sp>
        <p:sp>
          <p:nvSpPr>
            <p:cNvPr id="78908" name="Line 60"/>
            <p:cNvSpPr>
              <a:spLocks noChangeShapeType="1"/>
            </p:cNvSpPr>
            <p:nvPr/>
          </p:nvSpPr>
          <p:spPr bwMode="auto">
            <a:xfrm>
              <a:off x="1070" y="3574"/>
              <a:ext cx="137" cy="0"/>
            </a:xfrm>
            <a:prstGeom prst="line">
              <a:avLst/>
            </a:prstGeom>
            <a:noFill/>
            <a:ln w="38100">
              <a:solidFill>
                <a:srgbClr val="800000"/>
              </a:solidFill>
              <a:round/>
              <a:headEnd type="oval" w="sm" len="sm"/>
              <a:tailEnd type="oval" w="sm" len="sm"/>
            </a:ln>
            <a:effectLst/>
          </p:spPr>
          <p:txBody>
            <a:bodyPr lIns="0" tIns="0" rIns="0" bIns="0"/>
            <a:lstStyle/>
            <a:p>
              <a:endParaRPr lang="pt-BR"/>
            </a:p>
          </p:txBody>
        </p:sp>
      </p:grpSp>
      <p:sp>
        <p:nvSpPr>
          <p:cNvPr id="78850" name="Rectangle 2"/>
          <p:cNvSpPr>
            <a:spLocks noGrp="1" noChangeArrowheads="1"/>
          </p:cNvSpPr>
          <p:nvPr>
            <p:ph type="title"/>
          </p:nvPr>
        </p:nvSpPr>
        <p:spPr>
          <a:xfrm>
            <a:off x="0" y="320675"/>
            <a:ext cx="9144000" cy="679433"/>
          </a:xfrm>
        </p:spPr>
        <p:txBody>
          <a:bodyPr anchor="ctr" anchorCtr="1">
            <a:normAutofit/>
          </a:bodyPr>
          <a:lstStyle/>
          <a:p>
            <a:r>
              <a:rPr lang="pt-BR" sz="3200" b="1" dirty="0">
                <a:solidFill>
                  <a:srgbClr val="FF0000"/>
                </a:solidFill>
                <a:latin typeface="Arial" pitchFamily="34" charset="0"/>
                <a:cs typeface="Arial" pitchFamily="34" charset="0"/>
              </a:rPr>
              <a:t>Interferência de Ondas na Superfície da água</a:t>
            </a:r>
          </a:p>
        </p:txBody>
      </p:sp>
      <p:grpSp>
        <p:nvGrpSpPr>
          <p:cNvPr id="3" name="Group 73"/>
          <p:cNvGrpSpPr>
            <a:grpSpLocks/>
          </p:cNvGrpSpPr>
          <p:nvPr/>
        </p:nvGrpSpPr>
        <p:grpSpPr bwMode="auto">
          <a:xfrm>
            <a:off x="792163" y="1235075"/>
            <a:ext cx="2951162" cy="844550"/>
            <a:chOff x="1042" y="762"/>
            <a:chExt cx="1859" cy="532"/>
          </a:xfrm>
        </p:grpSpPr>
        <p:sp>
          <p:nvSpPr>
            <p:cNvPr id="78909" name="Text Box 61"/>
            <p:cNvSpPr txBox="1">
              <a:spLocks noChangeArrowheads="1"/>
            </p:cNvSpPr>
            <p:nvPr/>
          </p:nvSpPr>
          <p:spPr bwMode="auto">
            <a:xfrm>
              <a:off x="1042" y="762"/>
              <a:ext cx="493" cy="127"/>
            </a:xfrm>
            <a:prstGeom prst="rect">
              <a:avLst/>
            </a:prstGeom>
            <a:noFill/>
            <a:ln w="9525">
              <a:noFill/>
              <a:miter lim="800000"/>
              <a:headEnd/>
              <a:tailEnd/>
            </a:ln>
            <a:effectLst/>
          </p:spPr>
          <p:txBody>
            <a:bodyPr lIns="0" tIns="0" rIns="0" bIns="0"/>
            <a:lstStyle/>
            <a:p>
              <a:pPr algn="ctr" eaLnBrk="0" hangingPunct="0"/>
              <a:r>
                <a:rPr lang="pt-BR" sz="1600" b="1" dirty="0">
                  <a:solidFill>
                    <a:schemeClr val="tx1"/>
                  </a:solidFill>
                  <a:latin typeface="Arial" pitchFamily="34" charset="0"/>
                  <a:cs typeface="Arial" pitchFamily="34" charset="0"/>
                </a:rPr>
                <a:t>Cristas</a:t>
              </a:r>
            </a:p>
          </p:txBody>
        </p:sp>
        <p:sp>
          <p:nvSpPr>
            <p:cNvPr id="78910" name="Arc 62"/>
            <p:cNvSpPr>
              <a:spLocks/>
            </p:cNvSpPr>
            <p:nvPr/>
          </p:nvSpPr>
          <p:spPr bwMode="auto">
            <a:xfrm>
              <a:off x="1533" y="882"/>
              <a:ext cx="182" cy="4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FF9900"/>
              </a:solidFill>
              <a:round/>
              <a:headEnd type="arrow" w="med" len="med"/>
              <a:tailEnd type="none" w="sm" len="sm"/>
            </a:ln>
            <a:effectLst/>
          </p:spPr>
          <p:txBody>
            <a:bodyPr lIns="0" tIns="0" rIns="0" bIns="0"/>
            <a:lstStyle/>
            <a:p>
              <a:endParaRPr lang="pt-BR">
                <a:latin typeface="Arial" pitchFamily="34" charset="0"/>
                <a:cs typeface="Arial" pitchFamily="34" charset="0"/>
              </a:endParaRPr>
            </a:p>
          </p:txBody>
        </p:sp>
        <p:sp>
          <p:nvSpPr>
            <p:cNvPr id="78911" name="Text Box 63"/>
            <p:cNvSpPr txBox="1">
              <a:spLocks noChangeArrowheads="1"/>
            </p:cNvSpPr>
            <p:nvPr/>
          </p:nvSpPr>
          <p:spPr bwMode="auto">
            <a:xfrm>
              <a:off x="2420" y="762"/>
              <a:ext cx="481" cy="127"/>
            </a:xfrm>
            <a:prstGeom prst="rect">
              <a:avLst/>
            </a:prstGeom>
            <a:noFill/>
            <a:ln w="9525">
              <a:noFill/>
              <a:miter lim="800000"/>
              <a:headEnd/>
              <a:tailEnd/>
            </a:ln>
            <a:effectLst/>
          </p:spPr>
          <p:txBody>
            <a:bodyPr lIns="0" tIns="0" rIns="0" bIns="0"/>
            <a:lstStyle/>
            <a:p>
              <a:pPr algn="ctr" eaLnBrk="0" hangingPunct="0"/>
              <a:r>
                <a:rPr lang="pt-BR" sz="1600" b="1" dirty="0">
                  <a:solidFill>
                    <a:schemeClr val="tx1"/>
                  </a:solidFill>
                  <a:latin typeface="Arial" pitchFamily="34" charset="0"/>
                  <a:cs typeface="Arial" pitchFamily="34" charset="0"/>
                </a:rPr>
                <a:t>Vales</a:t>
              </a:r>
            </a:p>
          </p:txBody>
        </p:sp>
        <p:sp>
          <p:nvSpPr>
            <p:cNvPr id="78912" name="Arc 64"/>
            <p:cNvSpPr>
              <a:spLocks/>
            </p:cNvSpPr>
            <p:nvPr/>
          </p:nvSpPr>
          <p:spPr bwMode="auto">
            <a:xfrm flipH="1">
              <a:off x="2225" y="888"/>
              <a:ext cx="210" cy="40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FF9900"/>
              </a:solidFill>
              <a:round/>
              <a:headEnd type="arrow" w="med" len="med"/>
              <a:tailEnd type="none" w="sm" len="sm"/>
            </a:ln>
            <a:effectLst/>
          </p:spPr>
          <p:txBody>
            <a:bodyPr lIns="0" tIns="0" rIns="0" bIns="0"/>
            <a:lstStyle/>
            <a:p>
              <a:endParaRPr lang="pt-BR">
                <a:latin typeface="Arial" pitchFamily="34" charset="0"/>
                <a:cs typeface="Arial" pitchFamily="34" charset="0"/>
              </a:endParaRPr>
            </a:p>
          </p:txBody>
        </p:sp>
      </p:grpSp>
      <p:grpSp>
        <p:nvGrpSpPr>
          <p:cNvPr id="4" name="Group 75"/>
          <p:cNvGrpSpPr>
            <a:grpSpLocks/>
          </p:cNvGrpSpPr>
          <p:nvPr/>
        </p:nvGrpSpPr>
        <p:grpSpPr bwMode="auto">
          <a:xfrm>
            <a:off x="3233738" y="1754188"/>
            <a:ext cx="1685925" cy="3259137"/>
            <a:chOff x="2580" y="1089"/>
            <a:chExt cx="1062" cy="2053"/>
          </a:xfrm>
        </p:grpSpPr>
        <p:grpSp>
          <p:nvGrpSpPr>
            <p:cNvPr id="5" name="Group 74"/>
            <p:cNvGrpSpPr>
              <a:grpSpLocks/>
            </p:cNvGrpSpPr>
            <p:nvPr/>
          </p:nvGrpSpPr>
          <p:grpSpPr bwMode="auto">
            <a:xfrm>
              <a:off x="2580" y="1089"/>
              <a:ext cx="1062" cy="2053"/>
              <a:chOff x="2580" y="1089"/>
              <a:chExt cx="1062" cy="2053"/>
            </a:xfrm>
          </p:grpSpPr>
          <p:sp>
            <p:nvSpPr>
              <p:cNvPr id="78876" name="Arc 28"/>
              <p:cNvSpPr>
                <a:spLocks/>
              </p:cNvSpPr>
              <p:nvPr/>
            </p:nvSpPr>
            <p:spPr bwMode="auto">
              <a:xfrm>
                <a:off x="2580" y="1363"/>
                <a:ext cx="720" cy="71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lIns="0" tIns="0" rIns="0" bIns="0"/>
              <a:lstStyle/>
              <a:p>
                <a:endParaRPr lang="pt-BR"/>
              </a:p>
            </p:txBody>
          </p:sp>
          <p:sp>
            <p:nvSpPr>
              <p:cNvPr id="78877" name="Arc 29"/>
              <p:cNvSpPr>
                <a:spLocks/>
              </p:cNvSpPr>
              <p:nvPr/>
            </p:nvSpPr>
            <p:spPr bwMode="auto">
              <a:xfrm flipV="1">
                <a:off x="2580" y="2081"/>
                <a:ext cx="720" cy="71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lIns="0" tIns="0" rIns="0" bIns="0"/>
              <a:lstStyle/>
              <a:p>
                <a:endParaRPr lang="pt-BR"/>
              </a:p>
            </p:txBody>
          </p:sp>
          <p:sp>
            <p:nvSpPr>
              <p:cNvPr id="78878" name="Arc 30"/>
              <p:cNvSpPr>
                <a:spLocks/>
              </p:cNvSpPr>
              <p:nvPr/>
            </p:nvSpPr>
            <p:spPr bwMode="auto">
              <a:xfrm>
                <a:off x="2580" y="1699"/>
                <a:ext cx="383" cy="3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lIns="0" tIns="0" rIns="0" bIns="0"/>
              <a:lstStyle/>
              <a:p>
                <a:endParaRPr lang="pt-BR"/>
              </a:p>
            </p:txBody>
          </p:sp>
          <p:sp>
            <p:nvSpPr>
              <p:cNvPr id="78879" name="Arc 31"/>
              <p:cNvSpPr>
                <a:spLocks/>
              </p:cNvSpPr>
              <p:nvPr/>
            </p:nvSpPr>
            <p:spPr bwMode="auto">
              <a:xfrm flipV="1">
                <a:off x="2580" y="2082"/>
                <a:ext cx="383" cy="3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lIns="0" tIns="0" rIns="0" bIns="0"/>
              <a:lstStyle/>
              <a:p>
                <a:endParaRPr lang="pt-BR"/>
              </a:p>
            </p:txBody>
          </p:sp>
          <p:sp>
            <p:nvSpPr>
              <p:cNvPr id="78880" name="Arc 32"/>
              <p:cNvSpPr>
                <a:spLocks/>
              </p:cNvSpPr>
              <p:nvPr/>
            </p:nvSpPr>
            <p:spPr bwMode="auto">
              <a:xfrm>
                <a:off x="2580" y="1530"/>
                <a:ext cx="551" cy="55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sp>
            <p:nvSpPr>
              <p:cNvPr id="78881" name="Arc 33"/>
              <p:cNvSpPr>
                <a:spLocks/>
              </p:cNvSpPr>
              <p:nvPr/>
            </p:nvSpPr>
            <p:spPr bwMode="auto">
              <a:xfrm flipV="1">
                <a:off x="2580" y="2081"/>
                <a:ext cx="551" cy="55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sp>
            <p:nvSpPr>
              <p:cNvPr id="78882" name="Arc 34"/>
              <p:cNvSpPr>
                <a:spLocks/>
              </p:cNvSpPr>
              <p:nvPr/>
            </p:nvSpPr>
            <p:spPr bwMode="auto">
              <a:xfrm>
                <a:off x="2580" y="1186"/>
                <a:ext cx="896" cy="89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sp>
            <p:nvSpPr>
              <p:cNvPr id="78883" name="Arc 35"/>
              <p:cNvSpPr>
                <a:spLocks/>
              </p:cNvSpPr>
              <p:nvPr/>
            </p:nvSpPr>
            <p:spPr bwMode="auto">
              <a:xfrm flipV="1">
                <a:off x="2580" y="2081"/>
                <a:ext cx="896" cy="8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sp>
            <p:nvSpPr>
              <p:cNvPr id="78884" name="Arc 36"/>
              <p:cNvSpPr>
                <a:spLocks/>
              </p:cNvSpPr>
              <p:nvPr/>
            </p:nvSpPr>
            <p:spPr bwMode="auto">
              <a:xfrm>
                <a:off x="2580" y="1089"/>
                <a:ext cx="1062" cy="993"/>
              </a:xfrm>
              <a:custGeom>
                <a:avLst/>
                <a:gdLst>
                  <a:gd name="G0" fmla="+- 0 0 0"/>
                  <a:gd name="G1" fmla="+- 20217 0 0"/>
                  <a:gd name="G2" fmla="+- 21600 0 0"/>
                  <a:gd name="T0" fmla="*/ 7605 w 21600"/>
                  <a:gd name="T1" fmla="*/ 0 h 20217"/>
                  <a:gd name="T2" fmla="*/ 21600 w 21600"/>
                  <a:gd name="T3" fmla="*/ 20217 h 20217"/>
                  <a:gd name="T4" fmla="*/ 0 w 21600"/>
                  <a:gd name="T5" fmla="*/ 20217 h 20217"/>
                </a:gdLst>
                <a:ahLst/>
                <a:cxnLst>
                  <a:cxn ang="0">
                    <a:pos x="T0" y="T1"/>
                  </a:cxn>
                  <a:cxn ang="0">
                    <a:pos x="T2" y="T3"/>
                  </a:cxn>
                  <a:cxn ang="0">
                    <a:pos x="T4" y="T5"/>
                  </a:cxn>
                </a:cxnLst>
                <a:rect l="0" t="0" r="r" b="b"/>
                <a:pathLst>
                  <a:path w="21600" h="20217" fill="none" extrusionOk="0">
                    <a:moveTo>
                      <a:pt x="7604" y="0"/>
                    </a:moveTo>
                    <a:cubicBezTo>
                      <a:pt x="16024" y="3167"/>
                      <a:pt x="21600" y="11221"/>
                      <a:pt x="21600" y="20217"/>
                    </a:cubicBezTo>
                  </a:path>
                  <a:path w="21600" h="20217" stroke="0" extrusionOk="0">
                    <a:moveTo>
                      <a:pt x="7604" y="0"/>
                    </a:moveTo>
                    <a:cubicBezTo>
                      <a:pt x="16024" y="3167"/>
                      <a:pt x="21600" y="11221"/>
                      <a:pt x="21600" y="20217"/>
                    </a:cubicBezTo>
                    <a:lnTo>
                      <a:pt x="0" y="20217"/>
                    </a:lnTo>
                    <a:close/>
                  </a:path>
                </a:pathLst>
              </a:custGeom>
              <a:noFill/>
              <a:ln w="19050">
                <a:solidFill>
                  <a:srgbClr val="0000FF"/>
                </a:solidFill>
                <a:round/>
                <a:headEnd/>
                <a:tailEnd/>
              </a:ln>
              <a:effectLst/>
            </p:spPr>
            <p:txBody>
              <a:bodyPr lIns="0" tIns="0" rIns="0" bIns="0"/>
              <a:lstStyle/>
              <a:p>
                <a:endParaRPr lang="pt-BR"/>
              </a:p>
            </p:txBody>
          </p:sp>
          <p:sp>
            <p:nvSpPr>
              <p:cNvPr id="78885" name="Arc 37"/>
              <p:cNvSpPr>
                <a:spLocks/>
              </p:cNvSpPr>
              <p:nvPr/>
            </p:nvSpPr>
            <p:spPr bwMode="auto">
              <a:xfrm flipV="1">
                <a:off x="2580" y="2081"/>
                <a:ext cx="1062" cy="106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lIns="0" tIns="0" rIns="0" bIns="0"/>
              <a:lstStyle/>
              <a:p>
                <a:endParaRPr lang="pt-BR"/>
              </a:p>
            </p:txBody>
          </p:sp>
          <p:sp>
            <p:nvSpPr>
              <p:cNvPr id="78886" name="Arc 38"/>
              <p:cNvSpPr>
                <a:spLocks/>
              </p:cNvSpPr>
              <p:nvPr/>
            </p:nvSpPr>
            <p:spPr bwMode="auto">
              <a:xfrm>
                <a:off x="2580" y="1875"/>
                <a:ext cx="206" cy="20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sp>
            <p:nvSpPr>
              <p:cNvPr id="78887" name="Arc 39"/>
              <p:cNvSpPr>
                <a:spLocks/>
              </p:cNvSpPr>
              <p:nvPr/>
            </p:nvSpPr>
            <p:spPr bwMode="auto">
              <a:xfrm flipV="1">
                <a:off x="2580" y="2082"/>
                <a:ext cx="206" cy="20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grpSp>
        <p:sp>
          <p:nvSpPr>
            <p:cNvPr id="78914" name="Line 66"/>
            <p:cNvSpPr>
              <a:spLocks noChangeShapeType="1"/>
            </p:cNvSpPr>
            <p:nvPr/>
          </p:nvSpPr>
          <p:spPr bwMode="auto">
            <a:xfrm rot="-1800000">
              <a:off x="3480" y="1498"/>
              <a:ext cx="159" cy="1"/>
            </a:xfrm>
            <a:prstGeom prst="line">
              <a:avLst/>
            </a:prstGeom>
            <a:noFill/>
            <a:ln w="19050">
              <a:solidFill>
                <a:srgbClr val="FF0000"/>
              </a:solidFill>
              <a:round/>
              <a:headEnd/>
              <a:tailEnd type="stealth" w="med" len="med"/>
            </a:ln>
            <a:effectLst/>
          </p:spPr>
          <p:txBody>
            <a:bodyPr lIns="0" tIns="0" rIns="0" bIns="0"/>
            <a:lstStyle/>
            <a:p>
              <a:endParaRPr lang="pt-BR"/>
            </a:p>
          </p:txBody>
        </p:sp>
        <p:sp>
          <p:nvSpPr>
            <p:cNvPr id="78916" name="Line 68"/>
            <p:cNvSpPr>
              <a:spLocks noChangeShapeType="1"/>
            </p:cNvSpPr>
            <p:nvPr/>
          </p:nvSpPr>
          <p:spPr bwMode="auto">
            <a:xfrm rot="1800000" flipV="1">
              <a:off x="3480" y="2668"/>
              <a:ext cx="159" cy="1"/>
            </a:xfrm>
            <a:prstGeom prst="line">
              <a:avLst/>
            </a:prstGeom>
            <a:noFill/>
            <a:ln w="19050">
              <a:solidFill>
                <a:srgbClr val="FF0000"/>
              </a:solidFill>
              <a:round/>
              <a:headEnd/>
              <a:tailEnd type="stealth" w="med" len="med"/>
            </a:ln>
            <a:effectLst/>
          </p:spPr>
          <p:txBody>
            <a:bodyPr lIns="0" tIns="0" rIns="0" bIns="0"/>
            <a:lstStyle/>
            <a:p>
              <a:endParaRPr lang="pt-BR"/>
            </a:p>
          </p:txBody>
        </p:sp>
      </p:grpSp>
      <p:grpSp>
        <p:nvGrpSpPr>
          <p:cNvPr id="6" name="Group 76"/>
          <p:cNvGrpSpPr>
            <a:grpSpLocks/>
          </p:cNvGrpSpPr>
          <p:nvPr/>
        </p:nvGrpSpPr>
        <p:grpSpPr bwMode="auto">
          <a:xfrm>
            <a:off x="3265488" y="2992438"/>
            <a:ext cx="1685925" cy="3230562"/>
            <a:chOff x="2600" y="1869"/>
            <a:chExt cx="1062" cy="2035"/>
          </a:xfrm>
        </p:grpSpPr>
        <p:sp>
          <p:nvSpPr>
            <p:cNvPr id="78857" name="Arc 9"/>
            <p:cNvSpPr>
              <a:spLocks/>
            </p:cNvSpPr>
            <p:nvPr/>
          </p:nvSpPr>
          <p:spPr bwMode="auto">
            <a:xfrm>
              <a:off x="2600" y="2210"/>
              <a:ext cx="720" cy="71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lIns="0" tIns="0" rIns="0" bIns="0"/>
            <a:lstStyle/>
            <a:p>
              <a:endParaRPr lang="pt-BR"/>
            </a:p>
          </p:txBody>
        </p:sp>
        <p:sp>
          <p:nvSpPr>
            <p:cNvPr id="78858" name="Arc 10"/>
            <p:cNvSpPr>
              <a:spLocks/>
            </p:cNvSpPr>
            <p:nvPr/>
          </p:nvSpPr>
          <p:spPr bwMode="auto">
            <a:xfrm flipV="1">
              <a:off x="2600" y="2929"/>
              <a:ext cx="720" cy="71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lIns="0" tIns="0" rIns="0" bIns="0"/>
            <a:lstStyle/>
            <a:p>
              <a:endParaRPr lang="pt-BR"/>
            </a:p>
          </p:txBody>
        </p:sp>
        <p:sp>
          <p:nvSpPr>
            <p:cNvPr id="78859" name="Arc 11"/>
            <p:cNvSpPr>
              <a:spLocks/>
            </p:cNvSpPr>
            <p:nvPr/>
          </p:nvSpPr>
          <p:spPr bwMode="auto">
            <a:xfrm>
              <a:off x="2600" y="2547"/>
              <a:ext cx="384" cy="38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lIns="0" tIns="0" rIns="0" bIns="0"/>
            <a:lstStyle/>
            <a:p>
              <a:endParaRPr lang="pt-BR"/>
            </a:p>
          </p:txBody>
        </p:sp>
        <p:sp>
          <p:nvSpPr>
            <p:cNvPr id="78860" name="Arc 12"/>
            <p:cNvSpPr>
              <a:spLocks/>
            </p:cNvSpPr>
            <p:nvPr/>
          </p:nvSpPr>
          <p:spPr bwMode="auto">
            <a:xfrm flipV="1">
              <a:off x="2600" y="2930"/>
              <a:ext cx="384" cy="38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lIns="0" tIns="0" rIns="0" bIns="0"/>
            <a:lstStyle/>
            <a:p>
              <a:endParaRPr lang="pt-BR"/>
            </a:p>
          </p:txBody>
        </p:sp>
        <p:sp>
          <p:nvSpPr>
            <p:cNvPr id="78861" name="Arc 13"/>
            <p:cNvSpPr>
              <a:spLocks/>
            </p:cNvSpPr>
            <p:nvPr/>
          </p:nvSpPr>
          <p:spPr bwMode="auto">
            <a:xfrm>
              <a:off x="2600" y="2379"/>
              <a:ext cx="551" cy="55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sp>
          <p:nvSpPr>
            <p:cNvPr id="78862" name="Arc 14"/>
            <p:cNvSpPr>
              <a:spLocks/>
            </p:cNvSpPr>
            <p:nvPr/>
          </p:nvSpPr>
          <p:spPr bwMode="auto">
            <a:xfrm flipV="1">
              <a:off x="2600" y="2930"/>
              <a:ext cx="551" cy="5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sp>
          <p:nvSpPr>
            <p:cNvPr id="78863" name="Arc 15"/>
            <p:cNvSpPr>
              <a:spLocks/>
            </p:cNvSpPr>
            <p:nvPr/>
          </p:nvSpPr>
          <p:spPr bwMode="auto">
            <a:xfrm>
              <a:off x="2600" y="2034"/>
              <a:ext cx="896" cy="89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sp>
          <p:nvSpPr>
            <p:cNvPr id="78864" name="Arc 16"/>
            <p:cNvSpPr>
              <a:spLocks/>
            </p:cNvSpPr>
            <p:nvPr/>
          </p:nvSpPr>
          <p:spPr bwMode="auto">
            <a:xfrm flipV="1">
              <a:off x="2600" y="2929"/>
              <a:ext cx="896" cy="8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sp>
          <p:nvSpPr>
            <p:cNvPr id="78865" name="Arc 17"/>
            <p:cNvSpPr>
              <a:spLocks/>
            </p:cNvSpPr>
            <p:nvPr/>
          </p:nvSpPr>
          <p:spPr bwMode="auto">
            <a:xfrm>
              <a:off x="2600" y="1869"/>
              <a:ext cx="1062" cy="10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lIns="0" tIns="0" rIns="0" bIns="0"/>
            <a:lstStyle/>
            <a:p>
              <a:endParaRPr lang="pt-BR"/>
            </a:p>
          </p:txBody>
        </p:sp>
        <p:sp>
          <p:nvSpPr>
            <p:cNvPr id="78866" name="Arc 18"/>
            <p:cNvSpPr>
              <a:spLocks/>
            </p:cNvSpPr>
            <p:nvPr/>
          </p:nvSpPr>
          <p:spPr bwMode="auto">
            <a:xfrm flipV="1">
              <a:off x="2600" y="2929"/>
              <a:ext cx="1062" cy="975"/>
            </a:xfrm>
            <a:custGeom>
              <a:avLst/>
              <a:gdLst>
                <a:gd name="G0" fmla="+- 0 0 0"/>
                <a:gd name="G1" fmla="+- 19873 0 0"/>
                <a:gd name="G2" fmla="+- 21600 0 0"/>
                <a:gd name="T0" fmla="*/ 8463 w 21600"/>
                <a:gd name="T1" fmla="*/ 0 h 19873"/>
                <a:gd name="T2" fmla="*/ 21600 w 21600"/>
                <a:gd name="T3" fmla="*/ 19873 h 19873"/>
                <a:gd name="T4" fmla="*/ 0 w 21600"/>
                <a:gd name="T5" fmla="*/ 19873 h 19873"/>
              </a:gdLst>
              <a:ahLst/>
              <a:cxnLst>
                <a:cxn ang="0">
                  <a:pos x="T0" y="T1"/>
                </a:cxn>
                <a:cxn ang="0">
                  <a:pos x="T2" y="T3"/>
                </a:cxn>
                <a:cxn ang="0">
                  <a:pos x="T4" y="T5"/>
                </a:cxn>
              </a:cxnLst>
              <a:rect l="0" t="0" r="r" b="b"/>
              <a:pathLst>
                <a:path w="21600" h="19873" fill="none" extrusionOk="0">
                  <a:moveTo>
                    <a:pt x="8463" y="-1"/>
                  </a:moveTo>
                  <a:cubicBezTo>
                    <a:pt x="16429" y="3392"/>
                    <a:pt x="21600" y="11214"/>
                    <a:pt x="21600" y="19873"/>
                  </a:cubicBezTo>
                </a:path>
                <a:path w="21600" h="19873" stroke="0" extrusionOk="0">
                  <a:moveTo>
                    <a:pt x="8463" y="-1"/>
                  </a:moveTo>
                  <a:cubicBezTo>
                    <a:pt x="16429" y="3392"/>
                    <a:pt x="21600" y="11214"/>
                    <a:pt x="21600" y="19873"/>
                  </a:cubicBezTo>
                  <a:lnTo>
                    <a:pt x="0" y="19873"/>
                  </a:lnTo>
                  <a:close/>
                </a:path>
              </a:pathLst>
            </a:custGeom>
            <a:noFill/>
            <a:ln w="19050">
              <a:solidFill>
                <a:srgbClr val="0000FF"/>
              </a:solidFill>
              <a:round/>
              <a:headEnd/>
              <a:tailEnd/>
            </a:ln>
            <a:effectLst/>
          </p:spPr>
          <p:txBody>
            <a:bodyPr lIns="0" tIns="0" rIns="0" bIns="0"/>
            <a:lstStyle/>
            <a:p>
              <a:endParaRPr lang="pt-BR"/>
            </a:p>
          </p:txBody>
        </p:sp>
        <p:sp>
          <p:nvSpPr>
            <p:cNvPr id="78867" name="Arc 19"/>
            <p:cNvSpPr>
              <a:spLocks/>
            </p:cNvSpPr>
            <p:nvPr/>
          </p:nvSpPr>
          <p:spPr bwMode="auto">
            <a:xfrm>
              <a:off x="2600" y="2724"/>
              <a:ext cx="207" cy="20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sp>
          <p:nvSpPr>
            <p:cNvPr id="78868" name="Arc 20"/>
            <p:cNvSpPr>
              <a:spLocks/>
            </p:cNvSpPr>
            <p:nvPr/>
          </p:nvSpPr>
          <p:spPr bwMode="auto">
            <a:xfrm flipV="1">
              <a:off x="2600" y="2930"/>
              <a:ext cx="207" cy="20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prstDash val="dash"/>
              <a:round/>
              <a:headEnd/>
              <a:tailEnd/>
            </a:ln>
            <a:effectLst/>
          </p:spPr>
          <p:txBody>
            <a:bodyPr lIns="0" tIns="0" rIns="0" bIns="0"/>
            <a:lstStyle/>
            <a:p>
              <a:endParaRPr lang="pt-BR"/>
            </a:p>
          </p:txBody>
        </p:sp>
        <p:sp>
          <p:nvSpPr>
            <p:cNvPr id="78913" name="Line 65"/>
            <p:cNvSpPr>
              <a:spLocks noChangeShapeType="1"/>
            </p:cNvSpPr>
            <p:nvPr/>
          </p:nvSpPr>
          <p:spPr bwMode="auto">
            <a:xfrm rot="1800000" flipV="1">
              <a:off x="3480" y="3544"/>
              <a:ext cx="159" cy="0"/>
            </a:xfrm>
            <a:prstGeom prst="line">
              <a:avLst/>
            </a:prstGeom>
            <a:noFill/>
            <a:ln w="19050">
              <a:solidFill>
                <a:srgbClr val="FF0000"/>
              </a:solidFill>
              <a:round/>
              <a:headEnd/>
              <a:tailEnd type="stealth" w="med" len="med"/>
            </a:ln>
            <a:effectLst/>
          </p:spPr>
          <p:txBody>
            <a:bodyPr lIns="0" tIns="0" rIns="0" bIns="0"/>
            <a:lstStyle/>
            <a:p>
              <a:endParaRPr lang="pt-BR"/>
            </a:p>
          </p:txBody>
        </p:sp>
        <p:sp>
          <p:nvSpPr>
            <p:cNvPr id="78917" name="Line 69"/>
            <p:cNvSpPr>
              <a:spLocks noChangeShapeType="1"/>
            </p:cNvSpPr>
            <p:nvPr/>
          </p:nvSpPr>
          <p:spPr bwMode="auto">
            <a:xfrm rot="-1800000">
              <a:off x="3480" y="2310"/>
              <a:ext cx="159" cy="1"/>
            </a:xfrm>
            <a:prstGeom prst="line">
              <a:avLst/>
            </a:prstGeom>
            <a:noFill/>
            <a:ln w="19050">
              <a:solidFill>
                <a:srgbClr val="FF0000"/>
              </a:solidFill>
              <a:round/>
              <a:headEnd/>
              <a:tailEnd type="stealth" w="med" len="med"/>
            </a:ln>
            <a:effectLst/>
          </p:spPr>
          <p:txBody>
            <a:bodyPr lIns="0" tIns="0" rIns="0" bIns="0"/>
            <a:lstStyle/>
            <a:p>
              <a:endParaRPr lang="pt-BR"/>
            </a:p>
          </p:txBody>
        </p:sp>
      </p:grpSp>
      <p:grpSp>
        <p:nvGrpSpPr>
          <p:cNvPr id="7" name="Group 72"/>
          <p:cNvGrpSpPr>
            <a:grpSpLocks/>
          </p:cNvGrpSpPr>
          <p:nvPr/>
        </p:nvGrpSpPr>
        <p:grpSpPr bwMode="auto">
          <a:xfrm>
            <a:off x="1852613" y="2141538"/>
            <a:ext cx="1106487" cy="3722687"/>
            <a:chOff x="1710" y="1333"/>
            <a:chExt cx="697" cy="2345"/>
          </a:xfrm>
        </p:grpSpPr>
        <p:sp>
          <p:nvSpPr>
            <p:cNvPr id="78870" name="Line 22"/>
            <p:cNvSpPr>
              <a:spLocks noChangeShapeType="1"/>
            </p:cNvSpPr>
            <p:nvPr/>
          </p:nvSpPr>
          <p:spPr bwMode="auto">
            <a:xfrm>
              <a:off x="1884" y="1333"/>
              <a:ext cx="0" cy="2345"/>
            </a:xfrm>
            <a:prstGeom prst="line">
              <a:avLst/>
            </a:prstGeom>
            <a:noFill/>
            <a:ln w="19050">
              <a:solidFill>
                <a:srgbClr val="0000FF"/>
              </a:solidFill>
              <a:prstDash val="dash"/>
              <a:round/>
              <a:headEnd/>
              <a:tailEnd/>
            </a:ln>
            <a:effectLst/>
          </p:spPr>
          <p:txBody>
            <a:bodyPr lIns="0" tIns="0" rIns="0" bIns="0"/>
            <a:lstStyle/>
            <a:p>
              <a:endParaRPr lang="pt-BR"/>
            </a:p>
          </p:txBody>
        </p:sp>
        <p:sp>
          <p:nvSpPr>
            <p:cNvPr id="78871" name="Line 23"/>
            <p:cNvSpPr>
              <a:spLocks noChangeShapeType="1"/>
            </p:cNvSpPr>
            <p:nvPr/>
          </p:nvSpPr>
          <p:spPr bwMode="auto">
            <a:xfrm>
              <a:off x="2058" y="1333"/>
              <a:ext cx="0" cy="2345"/>
            </a:xfrm>
            <a:prstGeom prst="line">
              <a:avLst/>
            </a:prstGeom>
            <a:noFill/>
            <a:ln w="19050">
              <a:solidFill>
                <a:srgbClr val="0000FF"/>
              </a:solidFill>
              <a:round/>
              <a:headEnd/>
              <a:tailEnd/>
            </a:ln>
            <a:effectLst/>
          </p:spPr>
          <p:txBody>
            <a:bodyPr lIns="0" tIns="0" rIns="0" bIns="0"/>
            <a:lstStyle/>
            <a:p>
              <a:endParaRPr lang="pt-BR"/>
            </a:p>
          </p:txBody>
        </p:sp>
        <p:sp>
          <p:nvSpPr>
            <p:cNvPr id="78872" name="Line 24"/>
            <p:cNvSpPr>
              <a:spLocks noChangeShapeType="1"/>
            </p:cNvSpPr>
            <p:nvPr/>
          </p:nvSpPr>
          <p:spPr bwMode="auto">
            <a:xfrm>
              <a:off x="2233" y="1333"/>
              <a:ext cx="0" cy="2345"/>
            </a:xfrm>
            <a:prstGeom prst="line">
              <a:avLst/>
            </a:prstGeom>
            <a:noFill/>
            <a:ln w="19050">
              <a:solidFill>
                <a:srgbClr val="0000FF"/>
              </a:solidFill>
              <a:prstDash val="dash"/>
              <a:round/>
              <a:headEnd/>
              <a:tailEnd/>
            </a:ln>
            <a:effectLst/>
          </p:spPr>
          <p:txBody>
            <a:bodyPr lIns="0" tIns="0" rIns="0" bIns="0"/>
            <a:lstStyle/>
            <a:p>
              <a:endParaRPr lang="pt-BR"/>
            </a:p>
          </p:txBody>
        </p:sp>
        <p:sp>
          <p:nvSpPr>
            <p:cNvPr id="78873" name="Line 25"/>
            <p:cNvSpPr>
              <a:spLocks noChangeShapeType="1"/>
            </p:cNvSpPr>
            <p:nvPr/>
          </p:nvSpPr>
          <p:spPr bwMode="auto">
            <a:xfrm>
              <a:off x="2407" y="1333"/>
              <a:ext cx="0" cy="2345"/>
            </a:xfrm>
            <a:prstGeom prst="line">
              <a:avLst/>
            </a:prstGeom>
            <a:noFill/>
            <a:ln w="19050">
              <a:solidFill>
                <a:srgbClr val="0000FF"/>
              </a:solidFill>
              <a:round/>
              <a:headEnd/>
              <a:tailEnd/>
            </a:ln>
            <a:effectLst/>
          </p:spPr>
          <p:txBody>
            <a:bodyPr lIns="0" tIns="0" rIns="0" bIns="0"/>
            <a:lstStyle/>
            <a:p>
              <a:endParaRPr lang="pt-BR"/>
            </a:p>
          </p:txBody>
        </p:sp>
        <p:sp>
          <p:nvSpPr>
            <p:cNvPr id="78874" name="Line 26"/>
            <p:cNvSpPr>
              <a:spLocks noChangeShapeType="1"/>
            </p:cNvSpPr>
            <p:nvPr/>
          </p:nvSpPr>
          <p:spPr bwMode="auto">
            <a:xfrm>
              <a:off x="1710" y="1333"/>
              <a:ext cx="0" cy="2345"/>
            </a:xfrm>
            <a:prstGeom prst="line">
              <a:avLst/>
            </a:prstGeom>
            <a:noFill/>
            <a:ln w="19050">
              <a:solidFill>
                <a:srgbClr val="0000FF"/>
              </a:solidFill>
              <a:round/>
              <a:headEnd/>
              <a:tailEnd/>
            </a:ln>
            <a:effectLst/>
          </p:spPr>
          <p:txBody>
            <a:bodyPr lIns="0" tIns="0" rIns="0" bIns="0"/>
            <a:lstStyle/>
            <a:p>
              <a:endParaRPr lang="pt-BR"/>
            </a:p>
          </p:txBody>
        </p:sp>
        <p:sp>
          <p:nvSpPr>
            <p:cNvPr id="78915" name="Line 67"/>
            <p:cNvSpPr>
              <a:spLocks noChangeShapeType="1"/>
            </p:cNvSpPr>
            <p:nvPr/>
          </p:nvSpPr>
          <p:spPr bwMode="auto">
            <a:xfrm>
              <a:off x="1710" y="3561"/>
              <a:ext cx="159" cy="0"/>
            </a:xfrm>
            <a:prstGeom prst="line">
              <a:avLst/>
            </a:prstGeom>
            <a:noFill/>
            <a:ln w="19050">
              <a:solidFill>
                <a:srgbClr val="FF0000"/>
              </a:solidFill>
              <a:round/>
              <a:headEnd/>
              <a:tailEnd type="stealth" w="med" len="med"/>
            </a:ln>
            <a:effectLst/>
          </p:spPr>
          <p:txBody>
            <a:bodyPr lIns="0" tIns="0" rIns="0" bIns="0"/>
            <a:lstStyle/>
            <a:p>
              <a:endParaRPr lang="pt-BR"/>
            </a:p>
          </p:txBody>
        </p:sp>
        <p:sp>
          <p:nvSpPr>
            <p:cNvPr id="78918" name="Line 70"/>
            <p:cNvSpPr>
              <a:spLocks noChangeShapeType="1"/>
            </p:cNvSpPr>
            <p:nvPr/>
          </p:nvSpPr>
          <p:spPr bwMode="auto">
            <a:xfrm>
              <a:off x="1710" y="1456"/>
              <a:ext cx="159" cy="0"/>
            </a:xfrm>
            <a:prstGeom prst="line">
              <a:avLst/>
            </a:prstGeom>
            <a:noFill/>
            <a:ln w="19050">
              <a:solidFill>
                <a:srgbClr val="FF0000"/>
              </a:solidFill>
              <a:round/>
              <a:headEnd/>
              <a:tailEnd type="stealth" w="med" len="med"/>
            </a:ln>
            <a:effectLst/>
          </p:spPr>
          <p:txBody>
            <a:bodyPr lIns="0" tIns="0" rIns="0" bIns="0"/>
            <a:lstStyle/>
            <a:p>
              <a:endParaRPr lang="pt-BR"/>
            </a:p>
          </p:txBody>
        </p:sp>
      </p:grpSp>
      <p:grpSp>
        <p:nvGrpSpPr>
          <p:cNvPr id="8" name="Group 78"/>
          <p:cNvGrpSpPr>
            <a:grpSpLocks/>
          </p:cNvGrpSpPr>
          <p:nvPr/>
        </p:nvGrpSpPr>
        <p:grpSpPr bwMode="auto">
          <a:xfrm>
            <a:off x="3309938" y="3243263"/>
            <a:ext cx="1225550" cy="960437"/>
            <a:chOff x="2628" y="2027"/>
            <a:chExt cx="772" cy="605"/>
          </a:xfrm>
        </p:grpSpPr>
        <p:sp>
          <p:nvSpPr>
            <p:cNvPr id="78888" name="Text Box 40"/>
            <p:cNvSpPr txBox="1">
              <a:spLocks noChangeArrowheads="1"/>
            </p:cNvSpPr>
            <p:nvPr/>
          </p:nvSpPr>
          <p:spPr bwMode="auto">
            <a:xfrm>
              <a:off x="2963" y="2171"/>
              <a:ext cx="123" cy="148"/>
            </a:xfrm>
            <a:prstGeom prst="rect">
              <a:avLst/>
            </a:prstGeom>
            <a:noFill/>
            <a:ln w="9525">
              <a:noFill/>
              <a:miter lim="800000"/>
              <a:headEnd/>
              <a:tailEnd/>
            </a:ln>
            <a:effectLst/>
          </p:spPr>
          <p:txBody>
            <a:bodyPr lIns="0" tIns="0" rIns="0" bIns="0"/>
            <a:lstStyle/>
            <a:p>
              <a:pPr algn="ctr" eaLnBrk="0" hangingPunct="0"/>
              <a:r>
                <a:rPr lang="pt-BR" sz="1400" b="1" i="1" dirty="0">
                  <a:solidFill>
                    <a:srgbClr val="FF0000"/>
                  </a:solidFill>
                </a:rPr>
                <a:t>y</a:t>
              </a:r>
              <a:endParaRPr lang="pt-BR" sz="1600" b="1" i="1" dirty="0">
                <a:solidFill>
                  <a:srgbClr val="FF0000"/>
                </a:solidFill>
              </a:endParaRPr>
            </a:p>
          </p:txBody>
        </p:sp>
        <p:sp>
          <p:nvSpPr>
            <p:cNvPr id="78891" name="Text Box 43"/>
            <p:cNvSpPr txBox="1">
              <a:spLocks noChangeArrowheads="1"/>
            </p:cNvSpPr>
            <p:nvPr/>
          </p:nvSpPr>
          <p:spPr bwMode="auto">
            <a:xfrm>
              <a:off x="3227" y="2449"/>
              <a:ext cx="111" cy="183"/>
            </a:xfrm>
            <a:prstGeom prst="rect">
              <a:avLst/>
            </a:prstGeom>
            <a:noFill/>
            <a:ln w="9525">
              <a:noFill/>
              <a:miter lim="800000"/>
              <a:headEnd/>
              <a:tailEnd/>
            </a:ln>
            <a:effectLst/>
          </p:spPr>
          <p:txBody>
            <a:bodyPr lIns="0" tIns="0" rIns="0" bIns="0"/>
            <a:lstStyle/>
            <a:p>
              <a:pPr algn="ctr" eaLnBrk="0" hangingPunct="0"/>
              <a:r>
                <a:rPr lang="pt-BR" sz="1400" b="1" i="1" dirty="0">
                  <a:solidFill>
                    <a:srgbClr val="FF0000"/>
                  </a:solidFill>
                </a:rPr>
                <a:t>z</a:t>
              </a:r>
              <a:endParaRPr lang="pt-BR" sz="1600" b="1" i="1" dirty="0">
                <a:solidFill>
                  <a:srgbClr val="FF0000"/>
                </a:solidFill>
              </a:endParaRPr>
            </a:p>
          </p:txBody>
        </p:sp>
        <p:sp>
          <p:nvSpPr>
            <p:cNvPr id="78896" name="Text Box 48"/>
            <p:cNvSpPr txBox="1">
              <a:spLocks noChangeArrowheads="1"/>
            </p:cNvSpPr>
            <p:nvPr/>
          </p:nvSpPr>
          <p:spPr bwMode="auto">
            <a:xfrm>
              <a:off x="2628" y="2043"/>
              <a:ext cx="121" cy="159"/>
            </a:xfrm>
            <a:prstGeom prst="rect">
              <a:avLst/>
            </a:prstGeom>
            <a:noFill/>
            <a:ln w="9525">
              <a:noFill/>
              <a:miter lim="800000"/>
              <a:headEnd/>
              <a:tailEnd/>
            </a:ln>
            <a:effectLst/>
          </p:spPr>
          <p:txBody>
            <a:bodyPr lIns="0" tIns="0" rIns="0" bIns="0"/>
            <a:lstStyle/>
            <a:p>
              <a:pPr algn="ctr" eaLnBrk="0" hangingPunct="0"/>
              <a:r>
                <a:rPr lang="pt-BR" sz="1400" b="1" i="1" dirty="0">
                  <a:solidFill>
                    <a:srgbClr val="FF0000"/>
                  </a:solidFill>
                </a:rPr>
                <a:t>x</a:t>
              </a:r>
              <a:endParaRPr lang="pt-BR" sz="1600" b="1" i="1" dirty="0">
                <a:solidFill>
                  <a:srgbClr val="FF0000"/>
                </a:solidFill>
              </a:endParaRPr>
            </a:p>
          </p:txBody>
        </p:sp>
        <p:sp>
          <p:nvSpPr>
            <p:cNvPr id="78889" name="Oval 41"/>
            <p:cNvSpPr>
              <a:spLocks noChangeArrowheads="1"/>
            </p:cNvSpPr>
            <p:nvPr/>
          </p:nvSpPr>
          <p:spPr bwMode="auto">
            <a:xfrm>
              <a:off x="3094" y="2178"/>
              <a:ext cx="48" cy="48"/>
            </a:xfrm>
            <a:prstGeom prst="ellipse">
              <a:avLst/>
            </a:prstGeom>
            <a:solidFill>
              <a:srgbClr val="000000"/>
            </a:solidFill>
            <a:ln w="12700">
              <a:solidFill>
                <a:srgbClr val="000000"/>
              </a:solidFill>
              <a:round/>
              <a:headEnd/>
              <a:tailEnd/>
            </a:ln>
            <a:effectLst/>
          </p:spPr>
          <p:txBody>
            <a:bodyPr lIns="0" tIns="0" rIns="0" bIns="0"/>
            <a:lstStyle/>
            <a:p>
              <a:endParaRPr lang="pt-BR"/>
            </a:p>
          </p:txBody>
        </p:sp>
        <p:sp>
          <p:nvSpPr>
            <p:cNvPr id="78890" name="Oval 42"/>
            <p:cNvSpPr>
              <a:spLocks noChangeArrowheads="1"/>
            </p:cNvSpPr>
            <p:nvPr/>
          </p:nvSpPr>
          <p:spPr bwMode="auto">
            <a:xfrm>
              <a:off x="3353" y="2464"/>
              <a:ext cx="47" cy="48"/>
            </a:xfrm>
            <a:prstGeom prst="ellipse">
              <a:avLst/>
            </a:prstGeom>
            <a:solidFill>
              <a:srgbClr val="000000"/>
            </a:solidFill>
            <a:ln w="12700">
              <a:solidFill>
                <a:srgbClr val="000000"/>
              </a:solidFill>
              <a:round/>
              <a:headEnd/>
              <a:tailEnd/>
            </a:ln>
            <a:effectLst/>
          </p:spPr>
          <p:txBody>
            <a:bodyPr lIns="0" tIns="0" rIns="0" bIns="0"/>
            <a:lstStyle/>
            <a:p>
              <a:endParaRPr lang="pt-BR"/>
            </a:p>
          </p:txBody>
        </p:sp>
        <p:sp>
          <p:nvSpPr>
            <p:cNvPr id="78897" name="Oval 49"/>
            <p:cNvSpPr>
              <a:spLocks noChangeArrowheads="1"/>
            </p:cNvSpPr>
            <p:nvPr/>
          </p:nvSpPr>
          <p:spPr bwMode="auto">
            <a:xfrm>
              <a:off x="2753" y="2027"/>
              <a:ext cx="48" cy="48"/>
            </a:xfrm>
            <a:prstGeom prst="ellipse">
              <a:avLst/>
            </a:prstGeom>
            <a:solidFill>
              <a:srgbClr val="000000"/>
            </a:solidFill>
            <a:ln w="12700">
              <a:solidFill>
                <a:srgbClr val="000000"/>
              </a:solidFill>
              <a:round/>
              <a:headEnd/>
              <a:tailEnd/>
            </a:ln>
            <a:effectLst/>
          </p:spPr>
          <p:txBody>
            <a:bodyPr lIns="0" tIns="0" rIns="0" bIns="0"/>
            <a:lstStyle/>
            <a:p>
              <a:endParaRPr lang="pt-BR"/>
            </a:p>
          </p:txBody>
        </p:sp>
      </p:grpSp>
      <p:grpSp>
        <p:nvGrpSpPr>
          <p:cNvPr id="9" name="Group 77"/>
          <p:cNvGrpSpPr>
            <a:grpSpLocks/>
          </p:cNvGrpSpPr>
          <p:nvPr/>
        </p:nvGrpSpPr>
        <p:grpSpPr bwMode="auto">
          <a:xfrm>
            <a:off x="3743325" y="2836863"/>
            <a:ext cx="1257300" cy="1250950"/>
            <a:chOff x="2901" y="1771"/>
            <a:chExt cx="792" cy="788"/>
          </a:xfrm>
        </p:grpSpPr>
        <p:sp>
          <p:nvSpPr>
            <p:cNvPr id="78893" name="Text Box 45"/>
            <p:cNvSpPr txBox="1">
              <a:spLocks noChangeArrowheads="1"/>
            </p:cNvSpPr>
            <p:nvPr/>
          </p:nvSpPr>
          <p:spPr bwMode="auto">
            <a:xfrm>
              <a:off x="3564" y="2410"/>
              <a:ext cx="129" cy="149"/>
            </a:xfrm>
            <a:prstGeom prst="rect">
              <a:avLst/>
            </a:prstGeom>
            <a:noFill/>
            <a:ln w="9525">
              <a:noFill/>
              <a:miter lim="800000"/>
              <a:headEnd/>
              <a:tailEnd/>
            </a:ln>
            <a:effectLst/>
          </p:spPr>
          <p:txBody>
            <a:bodyPr lIns="0" tIns="0" rIns="0" bIns="0"/>
            <a:lstStyle/>
            <a:p>
              <a:pPr algn="ctr" eaLnBrk="0" hangingPunct="0"/>
              <a:r>
                <a:rPr lang="pt-BR" sz="1400" b="1" i="1" dirty="0"/>
                <a:t>c</a:t>
              </a:r>
              <a:endParaRPr lang="pt-BR" sz="1600" b="1" i="1" dirty="0"/>
            </a:p>
          </p:txBody>
        </p:sp>
        <p:sp>
          <p:nvSpPr>
            <p:cNvPr id="78895" name="Text Box 47"/>
            <p:cNvSpPr txBox="1">
              <a:spLocks noChangeArrowheads="1"/>
            </p:cNvSpPr>
            <p:nvPr/>
          </p:nvSpPr>
          <p:spPr bwMode="auto">
            <a:xfrm>
              <a:off x="3300" y="2027"/>
              <a:ext cx="162" cy="142"/>
            </a:xfrm>
            <a:prstGeom prst="rect">
              <a:avLst/>
            </a:prstGeom>
            <a:noFill/>
            <a:ln w="9525">
              <a:noFill/>
              <a:miter lim="800000"/>
              <a:headEnd/>
              <a:tailEnd/>
            </a:ln>
            <a:effectLst/>
          </p:spPr>
          <p:txBody>
            <a:bodyPr lIns="0" tIns="0" rIns="0" bIns="0"/>
            <a:lstStyle/>
            <a:p>
              <a:pPr algn="ctr" eaLnBrk="0" hangingPunct="0"/>
              <a:r>
                <a:rPr lang="pt-BR" sz="1400" b="1" i="1" dirty="0"/>
                <a:t>b</a:t>
              </a:r>
              <a:endParaRPr lang="pt-BR" sz="1600" b="1" i="1" dirty="0"/>
            </a:p>
          </p:txBody>
        </p:sp>
        <p:sp>
          <p:nvSpPr>
            <p:cNvPr id="78898" name="Text Box 50"/>
            <p:cNvSpPr txBox="1">
              <a:spLocks noChangeArrowheads="1"/>
            </p:cNvSpPr>
            <p:nvPr/>
          </p:nvSpPr>
          <p:spPr bwMode="auto">
            <a:xfrm>
              <a:off x="2928" y="1771"/>
              <a:ext cx="151" cy="144"/>
            </a:xfrm>
            <a:prstGeom prst="rect">
              <a:avLst/>
            </a:prstGeom>
            <a:noFill/>
            <a:ln w="9525">
              <a:noFill/>
              <a:miter lim="800000"/>
              <a:headEnd/>
              <a:tailEnd/>
            </a:ln>
            <a:effectLst/>
          </p:spPr>
          <p:txBody>
            <a:bodyPr lIns="0" tIns="0" rIns="0" bIns="0"/>
            <a:lstStyle/>
            <a:p>
              <a:pPr algn="ctr" eaLnBrk="0" hangingPunct="0"/>
              <a:r>
                <a:rPr lang="pt-BR" sz="1400" b="1" i="1" dirty="0"/>
                <a:t>a</a:t>
              </a:r>
              <a:endParaRPr lang="pt-BR" sz="1600" b="1" i="1" dirty="0"/>
            </a:p>
          </p:txBody>
        </p:sp>
        <p:sp>
          <p:nvSpPr>
            <p:cNvPr id="78892" name="Oval 44"/>
            <p:cNvSpPr>
              <a:spLocks noChangeArrowheads="1"/>
            </p:cNvSpPr>
            <p:nvPr/>
          </p:nvSpPr>
          <p:spPr bwMode="auto">
            <a:xfrm>
              <a:off x="3535" y="2460"/>
              <a:ext cx="47" cy="47"/>
            </a:xfrm>
            <a:prstGeom prst="ellipse">
              <a:avLst/>
            </a:prstGeom>
            <a:solidFill>
              <a:srgbClr val="000000"/>
            </a:solidFill>
            <a:ln w="12700">
              <a:solidFill>
                <a:srgbClr val="000000"/>
              </a:solidFill>
              <a:round/>
              <a:headEnd/>
              <a:tailEnd/>
            </a:ln>
            <a:effectLst/>
          </p:spPr>
          <p:txBody>
            <a:bodyPr lIns="0" tIns="0" rIns="0" bIns="0"/>
            <a:lstStyle/>
            <a:p>
              <a:endParaRPr lang="pt-BR"/>
            </a:p>
          </p:txBody>
        </p:sp>
        <p:sp>
          <p:nvSpPr>
            <p:cNvPr id="78894" name="Oval 46"/>
            <p:cNvSpPr>
              <a:spLocks noChangeArrowheads="1"/>
            </p:cNvSpPr>
            <p:nvPr/>
          </p:nvSpPr>
          <p:spPr bwMode="auto">
            <a:xfrm>
              <a:off x="3267" y="2110"/>
              <a:ext cx="48" cy="47"/>
            </a:xfrm>
            <a:prstGeom prst="ellipse">
              <a:avLst/>
            </a:prstGeom>
            <a:solidFill>
              <a:srgbClr val="000000"/>
            </a:solidFill>
            <a:ln w="12700">
              <a:solidFill>
                <a:srgbClr val="000000"/>
              </a:solidFill>
              <a:round/>
              <a:headEnd/>
              <a:tailEnd/>
            </a:ln>
            <a:effectLst/>
          </p:spPr>
          <p:txBody>
            <a:bodyPr lIns="0" tIns="0" rIns="0" bIns="0"/>
            <a:lstStyle/>
            <a:p>
              <a:endParaRPr lang="pt-BR"/>
            </a:p>
          </p:txBody>
        </p:sp>
        <p:sp>
          <p:nvSpPr>
            <p:cNvPr id="78899" name="Oval 51"/>
            <p:cNvSpPr>
              <a:spLocks noChangeArrowheads="1"/>
            </p:cNvSpPr>
            <p:nvPr/>
          </p:nvSpPr>
          <p:spPr bwMode="auto">
            <a:xfrm>
              <a:off x="2901" y="1897"/>
              <a:ext cx="48" cy="48"/>
            </a:xfrm>
            <a:prstGeom prst="ellipse">
              <a:avLst/>
            </a:prstGeom>
            <a:solidFill>
              <a:srgbClr val="000000"/>
            </a:solidFill>
            <a:ln w="12700">
              <a:solidFill>
                <a:srgbClr val="000000"/>
              </a:solidFill>
              <a:round/>
              <a:headEnd/>
              <a:tailEnd/>
            </a:ln>
            <a:effectLst/>
          </p:spPr>
          <p:txBody>
            <a:bodyPr lIns="0" tIns="0" rIns="0" bIns="0"/>
            <a:lstStyle/>
            <a:p>
              <a:endParaRPr lang="pt-BR"/>
            </a:p>
          </p:txBody>
        </p:sp>
      </p:grpSp>
      <p:grpSp>
        <p:nvGrpSpPr>
          <p:cNvPr id="10" name="Group 79"/>
          <p:cNvGrpSpPr>
            <a:grpSpLocks/>
          </p:cNvGrpSpPr>
          <p:nvPr/>
        </p:nvGrpSpPr>
        <p:grpSpPr bwMode="auto">
          <a:xfrm>
            <a:off x="3406775" y="3609975"/>
            <a:ext cx="854075" cy="1403350"/>
            <a:chOff x="2689" y="2258"/>
            <a:chExt cx="538" cy="884"/>
          </a:xfrm>
        </p:grpSpPr>
        <p:sp>
          <p:nvSpPr>
            <p:cNvPr id="78900" name="Text Box 52"/>
            <p:cNvSpPr txBox="1">
              <a:spLocks noChangeArrowheads="1"/>
            </p:cNvSpPr>
            <p:nvPr/>
          </p:nvSpPr>
          <p:spPr bwMode="auto">
            <a:xfrm>
              <a:off x="2689" y="2258"/>
              <a:ext cx="172" cy="159"/>
            </a:xfrm>
            <a:prstGeom prst="rect">
              <a:avLst/>
            </a:prstGeom>
            <a:noFill/>
            <a:ln w="9525">
              <a:noFill/>
              <a:miter lim="800000"/>
              <a:headEnd/>
              <a:tailEnd/>
            </a:ln>
            <a:effectLst/>
          </p:spPr>
          <p:txBody>
            <a:bodyPr lIns="0" tIns="0" rIns="0" bIns="0"/>
            <a:lstStyle/>
            <a:p>
              <a:pPr algn="ctr" eaLnBrk="0" hangingPunct="0"/>
              <a:r>
                <a:rPr lang="pt-BR" sz="1400" b="1">
                  <a:solidFill>
                    <a:srgbClr val="FF6633"/>
                  </a:solidFill>
                </a:rPr>
                <a:t>3</a:t>
              </a:r>
              <a:endParaRPr lang="pt-BR" sz="1600" b="1">
                <a:solidFill>
                  <a:srgbClr val="FF6633"/>
                </a:solidFill>
              </a:endParaRPr>
            </a:p>
          </p:txBody>
        </p:sp>
        <p:sp>
          <p:nvSpPr>
            <p:cNvPr id="78902" name="Text Box 54"/>
            <p:cNvSpPr txBox="1">
              <a:spLocks noChangeArrowheads="1"/>
            </p:cNvSpPr>
            <p:nvPr/>
          </p:nvSpPr>
          <p:spPr bwMode="auto">
            <a:xfrm>
              <a:off x="3006" y="2659"/>
              <a:ext cx="93" cy="143"/>
            </a:xfrm>
            <a:prstGeom prst="rect">
              <a:avLst/>
            </a:prstGeom>
            <a:noFill/>
            <a:ln w="9525">
              <a:noFill/>
              <a:miter lim="800000"/>
              <a:headEnd/>
              <a:tailEnd/>
            </a:ln>
            <a:effectLst/>
          </p:spPr>
          <p:txBody>
            <a:bodyPr lIns="0" tIns="0" rIns="0" bIns="0"/>
            <a:lstStyle/>
            <a:p>
              <a:pPr algn="ctr" eaLnBrk="0" hangingPunct="0"/>
              <a:r>
                <a:rPr lang="pt-BR" sz="1400" b="1">
                  <a:solidFill>
                    <a:srgbClr val="FF6633"/>
                  </a:solidFill>
                </a:rPr>
                <a:t>2</a:t>
              </a:r>
              <a:endParaRPr lang="pt-BR" sz="1600" b="1">
                <a:solidFill>
                  <a:srgbClr val="FF6633"/>
                </a:solidFill>
              </a:endParaRPr>
            </a:p>
          </p:txBody>
        </p:sp>
        <p:sp>
          <p:nvSpPr>
            <p:cNvPr id="78904" name="Text Box 56"/>
            <p:cNvSpPr txBox="1">
              <a:spLocks noChangeArrowheads="1"/>
            </p:cNvSpPr>
            <p:nvPr/>
          </p:nvSpPr>
          <p:spPr bwMode="auto">
            <a:xfrm>
              <a:off x="3140" y="3009"/>
              <a:ext cx="87" cy="133"/>
            </a:xfrm>
            <a:prstGeom prst="rect">
              <a:avLst/>
            </a:prstGeom>
            <a:noFill/>
            <a:ln w="9525">
              <a:noFill/>
              <a:miter lim="800000"/>
              <a:headEnd/>
              <a:tailEnd/>
            </a:ln>
            <a:effectLst/>
          </p:spPr>
          <p:txBody>
            <a:bodyPr lIns="0" tIns="0" rIns="0" bIns="0"/>
            <a:lstStyle/>
            <a:p>
              <a:pPr algn="ctr" eaLnBrk="0" hangingPunct="0"/>
              <a:r>
                <a:rPr lang="pt-BR" sz="1400" b="1">
                  <a:solidFill>
                    <a:srgbClr val="FF6633"/>
                  </a:solidFill>
                </a:rPr>
                <a:t>1</a:t>
              </a:r>
            </a:p>
          </p:txBody>
        </p:sp>
        <p:sp>
          <p:nvSpPr>
            <p:cNvPr id="78901" name="Oval 53"/>
            <p:cNvSpPr>
              <a:spLocks noChangeArrowheads="1"/>
            </p:cNvSpPr>
            <p:nvPr/>
          </p:nvSpPr>
          <p:spPr bwMode="auto">
            <a:xfrm>
              <a:off x="2750" y="2382"/>
              <a:ext cx="47" cy="48"/>
            </a:xfrm>
            <a:prstGeom prst="ellipse">
              <a:avLst/>
            </a:prstGeom>
            <a:solidFill>
              <a:srgbClr val="FF6633"/>
            </a:solidFill>
            <a:ln w="12700">
              <a:solidFill>
                <a:srgbClr val="FF6633"/>
              </a:solidFill>
              <a:round/>
              <a:headEnd/>
              <a:tailEnd/>
            </a:ln>
            <a:effectLst/>
          </p:spPr>
          <p:txBody>
            <a:bodyPr lIns="0" tIns="0" rIns="0" bIns="0"/>
            <a:lstStyle/>
            <a:p>
              <a:endParaRPr lang="pt-BR"/>
            </a:p>
          </p:txBody>
        </p:sp>
        <p:sp>
          <p:nvSpPr>
            <p:cNvPr id="78903" name="Oval 55"/>
            <p:cNvSpPr>
              <a:spLocks noChangeArrowheads="1"/>
            </p:cNvSpPr>
            <p:nvPr/>
          </p:nvSpPr>
          <p:spPr bwMode="auto">
            <a:xfrm>
              <a:off x="3026" y="2600"/>
              <a:ext cx="48" cy="47"/>
            </a:xfrm>
            <a:prstGeom prst="ellipse">
              <a:avLst/>
            </a:prstGeom>
            <a:solidFill>
              <a:srgbClr val="FF6633"/>
            </a:solidFill>
            <a:ln w="12700">
              <a:solidFill>
                <a:srgbClr val="FF6633"/>
              </a:solidFill>
              <a:round/>
              <a:headEnd/>
              <a:tailEnd/>
            </a:ln>
            <a:effectLst/>
          </p:spPr>
          <p:txBody>
            <a:bodyPr lIns="0" tIns="0" rIns="0" bIns="0"/>
            <a:lstStyle/>
            <a:p>
              <a:endParaRPr lang="pt-BR"/>
            </a:p>
          </p:txBody>
        </p:sp>
        <p:sp>
          <p:nvSpPr>
            <p:cNvPr id="78905" name="Oval 57"/>
            <p:cNvSpPr>
              <a:spLocks noChangeArrowheads="1"/>
            </p:cNvSpPr>
            <p:nvPr/>
          </p:nvSpPr>
          <p:spPr bwMode="auto">
            <a:xfrm>
              <a:off x="3121" y="2954"/>
              <a:ext cx="49" cy="48"/>
            </a:xfrm>
            <a:prstGeom prst="ellipse">
              <a:avLst/>
            </a:prstGeom>
            <a:solidFill>
              <a:srgbClr val="FF6633"/>
            </a:solidFill>
            <a:ln w="12700">
              <a:solidFill>
                <a:srgbClr val="FF6633"/>
              </a:solidFill>
              <a:round/>
              <a:headEnd/>
              <a:tailEnd/>
            </a:ln>
            <a:effectLst/>
          </p:spPr>
          <p:txBody>
            <a:bodyPr lIns="0" tIns="0" rIns="0" bIns="0"/>
            <a:lstStyle/>
            <a:p>
              <a:endParaRPr lang="pt-BR"/>
            </a:p>
          </p:txBody>
        </p:sp>
      </p:grpSp>
      <p:sp>
        <p:nvSpPr>
          <p:cNvPr id="78996" name="Rectangle 148"/>
          <p:cNvSpPr>
            <a:spLocks noChangeArrowheads="1"/>
          </p:cNvSpPr>
          <p:nvPr/>
        </p:nvSpPr>
        <p:spPr bwMode="auto">
          <a:xfrm>
            <a:off x="5770563" y="2238375"/>
            <a:ext cx="2895600" cy="3444875"/>
          </a:xfrm>
          <a:prstGeom prst="rect">
            <a:avLst/>
          </a:prstGeom>
          <a:noFill/>
          <a:ln w="9525">
            <a:noFill/>
            <a:miter lim="800000"/>
            <a:headEnd/>
            <a:tailEnd/>
          </a:ln>
          <a:effectLst/>
        </p:spPr>
        <p:txBody>
          <a:bodyPr>
            <a:spAutoFit/>
          </a:bodyPr>
          <a:lstStyle/>
          <a:p>
            <a:pPr algn="ctr">
              <a:tabLst>
                <a:tab pos="0" algn="l"/>
              </a:tabLst>
            </a:pPr>
            <a:r>
              <a:rPr kumimoji="1" lang="en-US" sz="2000" b="1" dirty="0" err="1">
                <a:solidFill>
                  <a:srgbClr val="00B050"/>
                </a:solidFill>
                <a:latin typeface="Arial" pitchFamily="34" charset="0"/>
                <a:cs typeface="Arial" pitchFamily="34" charset="0"/>
              </a:rPr>
              <a:t>Interferência</a:t>
            </a:r>
            <a:r>
              <a:rPr kumimoji="1" lang="en-US" sz="2000" b="1" dirty="0">
                <a:solidFill>
                  <a:srgbClr val="00B050"/>
                </a:solidFill>
                <a:latin typeface="Arial" pitchFamily="34" charset="0"/>
                <a:cs typeface="Arial" pitchFamily="34" charset="0"/>
              </a:rPr>
              <a:t> </a:t>
            </a:r>
            <a:r>
              <a:rPr kumimoji="1" lang="en-US" sz="2000" b="1" dirty="0" err="1">
                <a:solidFill>
                  <a:srgbClr val="00B050"/>
                </a:solidFill>
                <a:latin typeface="Arial" pitchFamily="34" charset="0"/>
                <a:cs typeface="Arial" pitchFamily="34" charset="0"/>
              </a:rPr>
              <a:t>Construtiva</a:t>
            </a:r>
            <a:r>
              <a:rPr kumimoji="1" lang="en-US" sz="2000" b="1" dirty="0">
                <a:solidFill>
                  <a:srgbClr val="00B050"/>
                </a:solidFill>
                <a:latin typeface="Arial" pitchFamily="34" charset="0"/>
                <a:cs typeface="Arial" pitchFamily="34" charset="0"/>
              </a:rPr>
              <a:t> (</a:t>
            </a:r>
            <a:r>
              <a:rPr kumimoji="1" lang="en-US" sz="2000" b="1" dirty="0" err="1">
                <a:solidFill>
                  <a:srgbClr val="00B050"/>
                </a:solidFill>
                <a:latin typeface="Arial" pitchFamily="34" charset="0"/>
                <a:cs typeface="Arial" pitchFamily="34" charset="0"/>
              </a:rPr>
              <a:t>Ventres</a:t>
            </a:r>
            <a:r>
              <a:rPr kumimoji="1" lang="en-US" sz="2000" b="1" dirty="0">
                <a:solidFill>
                  <a:srgbClr val="00B050"/>
                </a:solidFill>
                <a:latin typeface="Arial" pitchFamily="34" charset="0"/>
                <a:cs typeface="Arial" pitchFamily="34" charset="0"/>
              </a:rPr>
              <a:t>)</a:t>
            </a:r>
          </a:p>
          <a:p>
            <a:pPr algn="ctr">
              <a:tabLst>
                <a:tab pos="0" algn="l"/>
              </a:tabLst>
            </a:pPr>
            <a:endParaRPr kumimoji="1" lang="en-US" sz="2000" i="1" dirty="0">
              <a:solidFill>
                <a:schemeClr val="tx1"/>
              </a:solidFill>
              <a:latin typeface="Arial" pitchFamily="34" charset="0"/>
              <a:cs typeface="Arial" pitchFamily="34" charset="0"/>
            </a:endParaRPr>
          </a:p>
          <a:p>
            <a:pPr algn="ctr">
              <a:tabLst>
                <a:tab pos="0" algn="l"/>
              </a:tabLst>
            </a:pPr>
            <a:r>
              <a:rPr kumimoji="1" lang="en-US" sz="2000" dirty="0" err="1">
                <a:solidFill>
                  <a:schemeClr val="tx1"/>
                </a:solidFill>
                <a:latin typeface="Arial" pitchFamily="34" charset="0"/>
                <a:cs typeface="Arial" pitchFamily="34" charset="0"/>
              </a:rPr>
              <a:t>Dupla</a:t>
            </a:r>
            <a:r>
              <a:rPr kumimoji="1" lang="en-US" sz="2000" dirty="0">
                <a:solidFill>
                  <a:schemeClr val="tx1"/>
                </a:solidFill>
                <a:latin typeface="Arial" pitchFamily="34" charset="0"/>
                <a:cs typeface="Arial" pitchFamily="34" charset="0"/>
              </a:rPr>
              <a:t> </a:t>
            </a:r>
            <a:r>
              <a:rPr kumimoji="1" lang="en-US" sz="2000" dirty="0" err="1">
                <a:solidFill>
                  <a:schemeClr val="tx1"/>
                </a:solidFill>
                <a:latin typeface="Arial" pitchFamily="34" charset="0"/>
                <a:cs typeface="Arial" pitchFamily="34" charset="0"/>
              </a:rPr>
              <a:t>crista</a:t>
            </a:r>
            <a:r>
              <a:rPr kumimoji="1" lang="en-US" sz="2000" dirty="0">
                <a:solidFill>
                  <a:schemeClr val="tx1"/>
                </a:solidFill>
                <a:latin typeface="Arial" pitchFamily="34" charset="0"/>
                <a:cs typeface="Arial" pitchFamily="34" charset="0"/>
              </a:rPr>
              <a:t> : </a:t>
            </a:r>
            <a:r>
              <a:rPr kumimoji="1" lang="en-US" sz="2000" i="1" dirty="0">
                <a:solidFill>
                  <a:schemeClr val="tx1"/>
                </a:solidFill>
                <a:latin typeface="Arial" pitchFamily="34" charset="0"/>
                <a:cs typeface="Arial" pitchFamily="34" charset="0"/>
              </a:rPr>
              <a:t>a, b</a:t>
            </a:r>
            <a:r>
              <a:rPr kumimoji="1" lang="en-US" sz="2000" dirty="0">
                <a:solidFill>
                  <a:schemeClr val="tx1"/>
                </a:solidFill>
                <a:latin typeface="Arial" pitchFamily="34" charset="0"/>
                <a:cs typeface="Arial" pitchFamily="34" charset="0"/>
              </a:rPr>
              <a:t> e </a:t>
            </a:r>
            <a:r>
              <a:rPr kumimoji="1" lang="en-US" sz="2000" i="1" dirty="0">
                <a:solidFill>
                  <a:schemeClr val="tx1"/>
                </a:solidFill>
                <a:latin typeface="Arial" pitchFamily="34" charset="0"/>
                <a:cs typeface="Arial" pitchFamily="34" charset="0"/>
              </a:rPr>
              <a:t>c</a:t>
            </a:r>
            <a:endParaRPr kumimoji="1" lang="en-US" sz="2000" dirty="0">
              <a:solidFill>
                <a:schemeClr val="tx1"/>
              </a:solidFill>
              <a:latin typeface="Arial" pitchFamily="34" charset="0"/>
              <a:cs typeface="Arial" pitchFamily="34" charset="0"/>
            </a:endParaRPr>
          </a:p>
          <a:p>
            <a:pPr algn="ctr" eaLnBrk="0" hangingPunct="0">
              <a:tabLst>
                <a:tab pos="0" algn="l"/>
              </a:tabLst>
            </a:pPr>
            <a:r>
              <a:rPr kumimoji="1" lang="es-ES_tradnl" sz="2000" dirty="0">
                <a:solidFill>
                  <a:schemeClr val="tx1"/>
                </a:solidFill>
                <a:latin typeface="Arial" pitchFamily="34" charset="0"/>
                <a:cs typeface="Arial" pitchFamily="34" charset="0"/>
              </a:rPr>
              <a:t>Duplo vale   : </a:t>
            </a:r>
            <a:r>
              <a:rPr kumimoji="1" lang="es-ES_tradnl" sz="2000" i="1" dirty="0">
                <a:solidFill>
                  <a:schemeClr val="tx1"/>
                </a:solidFill>
                <a:latin typeface="Arial" pitchFamily="34" charset="0"/>
                <a:cs typeface="Arial" pitchFamily="34" charset="0"/>
              </a:rPr>
              <a:t>x, y </a:t>
            </a:r>
            <a:r>
              <a:rPr kumimoji="1" lang="es-ES_tradnl" sz="2000" dirty="0">
                <a:solidFill>
                  <a:schemeClr val="tx1"/>
                </a:solidFill>
                <a:latin typeface="Arial" pitchFamily="34" charset="0"/>
                <a:cs typeface="Arial" pitchFamily="34" charset="0"/>
              </a:rPr>
              <a:t>e </a:t>
            </a:r>
            <a:r>
              <a:rPr kumimoji="1" lang="es-ES_tradnl" sz="2000" i="1" dirty="0">
                <a:solidFill>
                  <a:schemeClr val="tx1"/>
                </a:solidFill>
                <a:latin typeface="Arial" pitchFamily="34" charset="0"/>
                <a:cs typeface="Arial" pitchFamily="34" charset="0"/>
              </a:rPr>
              <a:t>z  </a:t>
            </a:r>
            <a:endParaRPr kumimoji="1" lang="en-US" sz="2000" dirty="0">
              <a:solidFill>
                <a:schemeClr val="tx1"/>
              </a:solidFill>
              <a:latin typeface="Arial" pitchFamily="34" charset="0"/>
              <a:cs typeface="Arial" pitchFamily="34" charset="0"/>
            </a:endParaRPr>
          </a:p>
          <a:p>
            <a:pPr algn="ctr" eaLnBrk="0" hangingPunct="0">
              <a:tabLst>
                <a:tab pos="0" algn="l"/>
              </a:tabLst>
            </a:pPr>
            <a:endParaRPr kumimoji="1" lang="es-ES_tradnl" sz="2000" dirty="0">
              <a:solidFill>
                <a:schemeClr val="tx1"/>
              </a:solidFill>
              <a:latin typeface="Arial" pitchFamily="34" charset="0"/>
              <a:cs typeface="Arial" pitchFamily="34" charset="0"/>
            </a:endParaRPr>
          </a:p>
          <a:p>
            <a:pPr algn="ctr" eaLnBrk="0" hangingPunct="0">
              <a:tabLst>
                <a:tab pos="0" algn="l"/>
              </a:tabLst>
            </a:pPr>
            <a:r>
              <a:rPr kumimoji="1" lang="es-ES_tradnl" sz="2000" dirty="0">
                <a:solidFill>
                  <a:schemeClr val="tx1"/>
                </a:solidFill>
                <a:latin typeface="Arial" pitchFamily="34" charset="0"/>
                <a:cs typeface="Arial" pitchFamily="34" charset="0"/>
              </a:rPr>
              <a:t> </a:t>
            </a:r>
            <a:endParaRPr kumimoji="1" lang="en-US" sz="2000" dirty="0">
              <a:solidFill>
                <a:schemeClr val="tx1"/>
              </a:solidFill>
              <a:latin typeface="Arial" pitchFamily="34" charset="0"/>
              <a:cs typeface="Arial" pitchFamily="34" charset="0"/>
            </a:endParaRPr>
          </a:p>
          <a:p>
            <a:pPr algn="ctr" eaLnBrk="0" hangingPunct="0">
              <a:tabLst>
                <a:tab pos="0" algn="l"/>
              </a:tabLst>
            </a:pPr>
            <a:r>
              <a:rPr kumimoji="1" lang="en-US" sz="2000" i="1" dirty="0" err="1">
                <a:solidFill>
                  <a:srgbClr val="00B050"/>
                </a:solidFill>
                <a:latin typeface="Arial" pitchFamily="34" charset="0"/>
                <a:cs typeface="Arial" pitchFamily="34" charset="0"/>
              </a:rPr>
              <a:t>Interferência</a:t>
            </a:r>
            <a:r>
              <a:rPr kumimoji="1" lang="en-US" sz="2000" i="1" dirty="0">
                <a:solidFill>
                  <a:srgbClr val="00B050"/>
                </a:solidFill>
                <a:latin typeface="Arial" pitchFamily="34" charset="0"/>
                <a:cs typeface="Arial" pitchFamily="34" charset="0"/>
              </a:rPr>
              <a:t> </a:t>
            </a:r>
            <a:r>
              <a:rPr kumimoji="1" lang="en-US" sz="2000" i="1" dirty="0" err="1">
                <a:solidFill>
                  <a:srgbClr val="00B050"/>
                </a:solidFill>
                <a:latin typeface="Arial" pitchFamily="34" charset="0"/>
                <a:cs typeface="Arial" pitchFamily="34" charset="0"/>
              </a:rPr>
              <a:t>Destrutiva</a:t>
            </a:r>
            <a:r>
              <a:rPr kumimoji="1" lang="en-US" sz="2000" i="1" dirty="0">
                <a:solidFill>
                  <a:srgbClr val="00B050"/>
                </a:solidFill>
                <a:latin typeface="Arial" pitchFamily="34" charset="0"/>
                <a:cs typeface="Arial" pitchFamily="34" charset="0"/>
              </a:rPr>
              <a:t> (</a:t>
            </a:r>
            <a:r>
              <a:rPr kumimoji="1" lang="en-US" sz="2000" i="1" dirty="0" err="1">
                <a:solidFill>
                  <a:srgbClr val="00B050"/>
                </a:solidFill>
                <a:latin typeface="Arial" pitchFamily="34" charset="0"/>
                <a:cs typeface="Arial" pitchFamily="34" charset="0"/>
              </a:rPr>
              <a:t>Nós</a:t>
            </a:r>
            <a:r>
              <a:rPr kumimoji="1" lang="en-US" sz="2000" i="1" dirty="0">
                <a:solidFill>
                  <a:srgbClr val="00B050"/>
                </a:solidFill>
                <a:latin typeface="Arial" pitchFamily="34" charset="0"/>
                <a:cs typeface="Arial" pitchFamily="34" charset="0"/>
              </a:rPr>
              <a:t>):</a:t>
            </a:r>
          </a:p>
          <a:p>
            <a:pPr algn="ctr" eaLnBrk="0" hangingPunct="0">
              <a:tabLst>
                <a:tab pos="0" algn="l"/>
              </a:tabLst>
            </a:pPr>
            <a:endParaRPr kumimoji="1" lang="en-US" sz="2000" dirty="0">
              <a:solidFill>
                <a:schemeClr val="accent1"/>
              </a:solidFill>
              <a:latin typeface="Arial" pitchFamily="34" charset="0"/>
              <a:cs typeface="Arial" pitchFamily="34" charset="0"/>
            </a:endParaRPr>
          </a:p>
          <a:p>
            <a:pPr algn="ctr" eaLnBrk="0" hangingPunct="0">
              <a:tabLst>
                <a:tab pos="0" algn="l"/>
              </a:tabLst>
            </a:pPr>
            <a:r>
              <a:rPr kumimoji="1" lang="en-US" sz="2000" dirty="0" err="1">
                <a:solidFill>
                  <a:schemeClr val="tx1"/>
                </a:solidFill>
                <a:latin typeface="Arial" pitchFamily="34" charset="0"/>
                <a:cs typeface="Arial" pitchFamily="34" charset="0"/>
              </a:rPr>
              <a:t>Crista</a:t>
            </a:r>
            <a:r>
              <a:rPr kumimoji="1" lang="en-US" sz="2000" dirty="0">
                <a:solidFill>
                  <a:schemeClr val="tx1"/>
                </a:solidFill>
                <a:latin typeface="Arial" pitchFamily="34" charset="0"/>
                <a:cs typeface="Arial" pitchFamily="34" charset="0"/>
              </a:rPr>
              <a:t> + vale: </a:t>
            </a:r>
            <a:r>
              <a:rPr kumimoji="1" lang="en-US" sz="2000" i="1" dirty="0">
                <a:solidFill>
                  <a:srgbClr val="FF6633"/>
                </a:solidFill>
                <a:latin typeface="Arial" pitchFamily="34" charset="0"/>
                <a:cs typeface="Arial" pitchFamily="34" charset="0"/>
              </a:rPr>
              <a:t>1, 2 </a:t>
            </a:r>
            <a:r>
              <a:rPr kumimoji="1" lang="en-US" sz="2000" dirty="0">
                <a:solidFill>
                  <a:srgbClr val="FF6633"/>
                </a:solidFill>
                <a:latin typeface="Arial" pitchFamily="34" charset="0"/>
                <a:cs typeface="Arial" pitchFamily="34" charset="0"/>
              </a:rPr>
              <a:t>e </a:t>
            </a:r>
            <a:r>
              <a:rPr kumimoji="1" lang="en-US" sz="2000" i="1" dirty="0">
                <a:solidFill>
                  <a:srgbClr val="FF6633"/>
                </a:solidFill>
                <a:latin typeface="Arial" pitchFamily="34" charset="0"/>
                <a:cs typeface="Arial" pitchFamily="34" charset="0"/>
              </a:rPr>
              <a:t>3</a:t>
            </a:r>
            <a:r>
              <a:rPr kumimoji="1" lang="en-US" sz="2000" dirty="0">
                <a:solidFill>
                  <a:schemeClr val="tx1"/>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ox(in)">
                                      <p:cBhvr>
                                        <p:cTn id="7" dur="500"/>
                                        <p:tgtEl>
                                          <p:spTgt spid="7885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lide(fromBottom)">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par>
                          <p:cTn id="35" fill="hold">
                            <p:stCondLst>
                              <p:cond delay="1000"/>
                            </p:stCondLst>
                            <p:childTnLst>
                              <p:par>
                                <p:cTn id="36" presetID="9"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par>
                          <p:cTn id="39" fill="hold">
                            <p:stCondLst>
                              <p:cond delay="1500"/>
                            </p:stCondLst>
                            <p:childTnLst>
                              <p:par>
                                <p:cTn id="40" presetID="9"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2000"/>
                            </p:stCondLst>
                            <p:childTnLst>
                              <p:par>
                                <p:cTn id="44" presetID="12" presetClass="entr" presetSubtype="1" fill="hold" grpId="0" nodeType="afterEffect">
                                  <p:stCondLst>
                                    <p:cond delay="0"/>
                                  </p:stCondLst>
                                  <p:childTnLst>
                                    <p:set>
                                      <p:cBhvr>
                                        <p:cTn id="45" dur="1" fill="hold">
                                          <p:stCondLst>
                                            <p:cond delay="0"/>
                                          </p:stCondLst>
                                        </p:cTn>
                                        <p:tgtEl>
                                          <p:spTgt spid="78996"/>
                                        </p:tgtEl>
                                        <p:attrNameLst>
                                          <p:attrName>style.visibility</p:attrName>
                                        </p:attrNameLst>
                                      </p:cBhvr>
                                      <p:to>
                                        <p:strVal val="visible"/>
                                      </p:to>
                                    </p:set>
                                    <p:animEffect transition="in" filter="slide(fromTop)">
                                      <p:cBhvr>
                                        <p:cTn id="46" dur="500"/>
                                        <p:tgtEl>
                                          <p:spTgt spid="78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99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FG35_005A"/>
          <p:cNvPicPr>
            <a:picLocks noChangeAspect="1" noChangeArrowheads="1"/>
          </p:cNvPicPr>
          <p:nvPr/>
        </p:nvPicPr>
        <p:blipFill>
          <a:blip r:embed="rId3" cstate="print"/>
          <a:srcRect/>
          <a:stretch>
            <a:fillRect/>
          </a:stretch>
        </p:blipFill>
        <p:spPr bwMode="auto">
          <a:xfrm>
            <a:off x="3905245" y="1571612"/>
            <a:ext cx="5238755" cy="3929066"/>
          </a:xfrm>
          <a:prstGeom prst="rect">
            <a:avLst/>
          </a:prstGeom>
          <a:noFill/>
        </p:spPr>
      </p:pic>
      <p:sp>
        <p:nvSpPr>
          <p:cNvPr id="7" name="Rectangle 2"/>
          <p:cNvSpPr txBox="1">
            <a:spLocks noChangeArrowheads="1"/>
          </p:cNvSpPr>
          <p:nvPr/>
        </p:nvSpPr>
        <p:spPr>
          <a:xfrm>
            <a:off x="0" y="357167"/>
            <a:ext cx="9144000" cy="642942"/>
          </a:xfrm>
          <a:prstGeom prst="rect">
            <a:avLst/>
          </a:prstGeom>
        </p:spPr>
        <p:txBody>
          <a:bodyPr anchorCtr="1">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Experimento de Young</a:t>
            </a:r>
          </a:p>
        </p:txBody>
      </p:sp>
      <p:pic>
        <p:nvPicPr>
          <p:cNvPr id="8" name="Imagem 7" descr="difracao_por_fenda.jpg"/>
          <p:cNvPicPr>
            <a:picLocks noChangeAspect="1"/>
          </p:cNvPicPr>
          <p:nvPr/>
        </p:nvPicPr>
        <p:blipFill>
          <a:blip r:embed="rId4" cstate="print"/>
          <a:stretch>
            <a:fillRect/>
          </a:stretch>
        </p:blipFill>
        <p:spPr>
          <a:xfrm>
            <a:off x="0" y="2357430"/>
            <a:ext cx="3463480" cy="2643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FG35_005A"/>
          <p:cNvPicPr>
            <a:picLocks noChangeAspect="1" noChangeArrowheads="1"/>
          </p:cNvPicPr>
          <p:nvPr/>
        </p:nvPicPr>
        <p:blipFill>
          <a:blip r:embed="rId4" cstate="print"/>
          <a:srcRect r="25694"/>
          <a:stretch>
            <a:fillRect/>
          </a:stretch>
        </p:blipFill>
        <p:spPr bwMode="auto">
          <a:xfrm>
            <a:off x="2071670" y="714356"/>
            <a:ext cx="3397250" cy="3429000"/>
          </a:xfrm>
          <a:prstGeom prst="rect">
            <a:avLst/>
          </a:prstGeom>
          <a:noFill/>
        </p:spPr>
      </p:pic>
      <p:graphicFrame>
        <p:nvGraphicFramePr>
          <p:cNvPr id="7" name="Object 5"/>
          <p:cNvGraphicFramePr>
            <a:graphicFrameLocks noChangeAspect="1"/>
          </p:cNvGraphicFramePr>
          <p:nvPr/>
        </p:nvGraphicFramePr>
        <p:xfrm>
          <a:off x="5448282" y="714356"/>
          <a:ext cx="1887538" cy="3429000"/>
        </p:xfrm>
        <a:graphic>
          <a:graphicData uri="http://schemas.openxmlformats.org/presentationml/2006/ole">
            <mc:AlternateContent xmlns:mc="http://schemas.openxmlformats.org/markup-compatibility/2006">
              <mc:Choice xmlns:v="urn:schemas-microsoft-com:vml" Requires="v">
                <p:oleObj spid="_x0000_s235527" name="Image" r:id="rId5" imgW="2895238" imgH="5257143" progId="">
                  <p:embed/>
                </p:oleObj>
              </mc:Choice>
              <mc:Fallback>
                <p:oleObj name="Image" r:id="rId5" imgW="2895238" imgH="5257143"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282" y="714356"/>
                        <a:ext cx="188753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6"/>
          <p:cNvSpPr txBox="1">
            <a:spLocks noChangeArrowheads="1"/>
          </p:cNvSpPr>
          <p:nvPr/>
        </p:nvSpPr>
        <p:spPr bwMode="auto">
          <a:xfrm>
            <a:off x="3735370" y="3559156"/>
            <a:ext cx="1394934" cy="400110"/>
          </a:xfrm>
          <a:prstGeom prst="rect">
            <a:avLst/>
          </a:prstGeom>
          <a:noFill/>
          <a:ln w="9525" algn="ctr">
            <a:noFill/>
            <a:miter lim="800000"/>
            <a:headEnd/>
            <a:tailEnd/>
          </a:ln>
          <a:effectLst/>
        </p:spPr>
        <p:txBody>
          <a:bodyPr wrap="none">
            <a:spAutoFit/>
          </a:bodyPr>
          <a:lstStyle/>
          <a:p>
            <a:r>
              <a:rPr lang="en-US" sz="2000" b="1" dirty="0" err="1">
                <a:latin typeface="Arial" pitchFamily="34" charset="0"/>
                <a:cs typeface="Arial" pitchFamily="34" charset="0"/>
              </a:rPr>
              <a:t>partículas</a:t>
            </a:r>
            <a:endParaRPr lang="en-US" sz="2000" b="1" dirty="0">
              <a:latin typeface="Arial" pitchFamily="34" charset="0"/>
              <a:cs typeface="Arial" pitchFamily="34" charset="0"/>
            </a:endParaRPr>
          </a:p>
        </p:txBody>
      </p:sp>
      <p:pic>
        <p:nvPicPr>
          <p:cNvPr id="141316" name="Picture 4" descr="sgt_gunn"/>
          <p:cNvPicPr>
            <a:picLocks noChangeAspect="1" noChangeArrowheads="1"/>
          </p:cNvPicPr>
          <p:nvPr/>
        </p:nvPicPr>
        <p:blipFill>
          <a:blip r:embed="rId7" cstate="print"/>
          <a:srcRect/>
          <a:stretch>
            <a:fillRect/>
          </a:stretch>
        </p:blipFill>
        <p:spPr bwMode="auto">
          <a:xfrm>
            <a:off x="2135170" y="4270356"/>
            <a:ext cx="4343400" cy="175736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1000108"/>
            <a:ext cx="8501122" cy="5170646"/>
          </a:xfrm>
          <a:prstGeom prst="rect">
            <a:avLst/>
          </a:prstGeom>
          <a:noFill/>
        </p:spPr>
        <p:txBody>
          <a:bodyPr wrap="square" rtlCol="0">
            <a:spAutoFit/>
          </a:bodyPr>
          <a:lstStyle/>
          <a:p>
            <a:pPr algn="just">
              <a:lnSpc>
                <a:spcPct val="150000"/>
              </a:lnSpc>
            </a:pPr>
            <a:r>
              <a:rPr lang="pt-BR" dirty="0"/>
              <a:t>	</a:t>
            </a:r>
            <a:r>
              <a:rPr lang="pt-BR" sz="2200" dirty="0">
                <a:latin typeface="Arial" pitchFamily="34" charset="0"/>
                <a:cs typeface="Arial" pitchFamily="34" charset="0"/>
              </a:rPr>
              <a:t>Em 1801, após estudar a visão e a voz humana, o físico inglês Thomas Young, descreveu uma experiência que mudou o entendimento da luz. </a:t>
            </a:r>
          </a:p>
          <a:p>
            <a:pPr algn="just">
              <a:lnSpc>
                <a:spcPct val="150000"/>
              </a:lnSpc>
            </a:pPr>
            <a:r>
              <a:rPr lang="pt-BR" sz="2200" dirty="0">
                <a:latin typeface="Arial" pitchFamily="34" charset="0"/>
                <a:cs typeface="Arial" pitchFamily="34" charset="0"/>
              </a:rPr>
              <a:t>	Young observou que os raios luminosos espalham-se ao atravessar uma fenda estreita. Depois repetiu o experimento com duas fendas paralelas e olhando o resultado em uma tela. O  padrão de luz e sombras produzido na tela é um padrão de interferência característico. Medindo a distância entre as faixas no padrão claro-escuro pode-se calcular o comprimento das ondas envolvidas.</a:t>
            </a:r>
          </a:p>
        </p:txBody>
      </p:sp>
      <p:sp>
        <p:nvSpPr>
          <p:cNvPr id="4" name="Rectangle 2"/>
          <p:cNvSpPr txBox="1">
            <a:spLocks noChangeArrowheads="1"/>
          </p:cNvSpPr>
          <p:nvPr/>
        </p:nvSpPr>
        <p:spPr>
          <a:xfrm>
            <a:off x="0" y="214290"/>
            <a:ext cx="9144000" cy="565133"/>
          </a:xfrm>
          <a:prstGeom prst="rect">
            <a:avLst/>
          </a:prstGeom>
        </p:spPr>
        <p:txBody>
          <a:bodyPr anchorCtr="1">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Experimento da fenda dupla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G35_005A"/>
          <p:cNvPicPr>
            <a:picLocks noChangeAspect="1" noChangeArrowheads="1"/>
          </p:cNvPicPr>
          <p:nvPr/>
        </p:nvPicPr>
        <p:blipFill>
          <a:blip r:embed="rId4" cstate="print"/>
          <a:srcRect r="29583"/>
          <a:stretch>
            <a:fillRect/>
          </a:stretch>
        </p:blipFill>
        <p:spPr bwMode="auto">
          <a:xfrm>
            <a:off x="127000" y="1739900"/>
            <a:ext cx="3219450" cy="3429000"/>
          </a:xfrm>
          <a:prstGeom prst="rect">
            <a:avLst/>
          </a:prstGeom>
          <a:noFill/>
        </p:spPr>
      </p:pic>
      <p:graphicFrame>
        <p:nvGraphicFramePr>
          <p:cNvPr id="10" name="Object 8"/>
          <p:cNvGraphicFramePr>
            <a:graphicFrameLocks noChangeAspect="1"/>
          </p:cNvGraphicFramePr>
          <p:nvPr/>
        </p:nvGraphicFramePr>
        <p:xfrm>
          <a:off x="3381375" y="1739900"/>
          <a:ext cx="1876425" cy="3435350"/>
        </p:xfrm>
        <a:graphic>
          <a:graphicData uri="http://schemas.openxmlformats.org/presentationml/2006/ole">
            <mc:AlternateContent xmlns:mc="http://schemas.openxmlformats.org/markup-compatibility/2006">
              <mc:Choice xmlns:v="urn:schemas-microsoft-com:vml" Requires="v">
                <p:oleObj spid="_x0000_s236551" name="Image" r:id="rId5" imgW="3085714" imgH="5650794" progId="">
                  <p:embed/>
                </p:oleObj>
              </mc:Choice>
              <mc:Fallback>
                <p:oleObj name="Image" r:id="rId5" imgW="3085714" imgH="5650794"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75" y="1739900"/>
                        <a:ext cx="1876425"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9"/>
          <p:cNvSpPr txBox="1">
            <a:spLocks noChangeArrowheads="1"/>
          </p:cNvSpPr>
          <p:nvPr/>
        </p:nvSpPr>
        <p:spPr bwMode="auto">
          <a:xfrm>
            <a:off x="3910013" y="5259388"/>
            <a:ext cx="941283" cy="400110"/>
          </a:xfrm>
          <a:prstGeom prst="rect">
            <a:avLst/>
          </a:prstGeom>
          <a:noFill/>
          <a:ln w="9525" algn="ctr">
            <a:noFill/>
            <a:miter lim="800000"/>
            <a:headEnd/>
            <a:tailEnd/>
          </a:ln>
          <a:effectLst/>
        </p:spPr>
        <p:txBody>
          <a:bodyPr wrap="none">
            <a:spAutoFit/>
          </a:bodyPr>
          <a:lstStyle/>
          <a:p>
            <a:r>
              <a:rPr lang="en-US" sz="2000" b="1" dirty="0" err="1">
                <a:latin typeface="Arial" pitchFamily="34" charset="0"/>
                <a:cs typeface="Arial" pitchFamily="34" charset="0"/>
              </a:rPr>
              <a:t>ondas</a:t>
            </a:r>
            <a:endParaRPr lang="en-US" sz="2000" b="1" dirty="0">
              <a:latin typeface="Arial" pitchFamily="34" charset="0"/>
              <a:cs typeface="Arial" pitchFamily="34" charset="0"/>
            </a:endParaRPr>
          </a:p>
        </p:txBody>
      </p:sp>
      <p:pic>
        <p:nvPicPr>
          <p:cNvPr id="8" name="Picture 22" descr="F35-07A"/>
          <p:cNvPicPr>
            <a:picLocks noChangeAspect="1" noChangeArrowheads="1"/>
          </p:cNvPicPr>
          <p:nvPr/>
        </p:nvPicPr>
        <p:blipFill>
          <a:blip r:embed="rId7" cstate="print"/>
          <a:srcRect b="7887"/>
          <a:stretch>
            <a:fillRect/>
          </a:stretch>
        </p:blipFill>
        <p:spPr bwMode="auto">
          <a:xfrm>
            <a:off x="5521325" y="984250"/>
            <a:ext cx="3451225" cy="44497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experimento de Young.jpg"/>
          <p:cNvPicPr>
            <a:picLocks noChangeAspect="1"/>
          </p:cNvPicPr>
          <p:nvPr/>
        </p:nvPicPr>
        <p:blipFill>
          <a:blip r:embed="rId2" cstate="print"/>
          <a:stretch>
            <a:fillRect/>
          </a:stretch>
        </p:blipFill>
        <p:spPr>
          <a:xfrm>
            <a:off x="214282" y="1278509"/>
            <a:ext cx="8715436" cy="530747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ouble-slit-experiment (1).jpg"/>
          <p:cNvPicPr>
            <a:picLocks noChangeAspect="1"/>
          </p:cNvPicPr>
          <p:nvPr/>
        </p:nvPicPr>
        <p:blipFill>
          <a:blip r:embed="rId2" cstate="print"/>
          <a:stretch>
            <a:fillRect/>
          </a:stretch>
        </p:blipFill>
        <p:spPr>
          <a:xfrm>
            <a:off x="0" y="-32657"/>
            <a:ext cx="9144000" cy="68906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0094585-Double-slit_Experiment-SPL.jpg"/>
          <p:cNvPicPr>
            <a:picLocks noChangeAspect="1"/>
          </p:cNvPicPr>
          <p:nvPr/>
        </p:nvPicPr>
        <p:blipFill>
          <a:blip r:embed="rId2" cstate="print"/>
          <a:stretch>
            <a:fillRect/>
          </a:stretch>
        </p:blipFill>
        <p:spPr>
          <a:xfrm>
            <a:off x="1714480" y="-59979"/>
            <a:ext cx="5286380" cy="69179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1027"/>
          <p:cNvSpPr>
            <a:spLocks noGrp="1" noChangeArrowheads="1"/>
          </p:cNvSpPr>
          <p:nvPr>
            <p:ph type="body" idx="1"/>
          </p:nvPr>
        </p:nvSpPr>
        <p:spPr>
          <a:xfrm>
            <a:off x="357158" y="857232"/>
            <a:ext cx="8501122" cy="5643602"/>
          </a:xfrm>
        </p:spPr>
        <p:txBody>
          <a:bodyPr>
            <a:noAutofit/>
          </a:bodyPr>
          <a:lstStyle/>
          <a:p>
            <a:pPr algn="just">
              <a:lnSpc>
                <a:spcPct val="170000"/>
              </a:lnSpc>
            </a:pPr>
            <a:r>
              <a:rPr lang="pt-BR" sz="2200" dirty="0">
                <a:latin typeface="Arial" pitchFamily="34" charset="0"/>
                <a:cs typeface="Arial" pitchFamily="34" charset="0"/>
              </a:rPr>
              <a:t>A difração não altera </a:t>
            </a:r>
            <a:r>
              <a:rPr lang="pt-BR" sz="2800" b="1" i="1" dirty="0">
                <a:solidFill>
                  <a:srgbClr val="00B050"/>
                </a:solidFill>
                <a:latin typeface="Arial" pitchFamily="34" charset="0"/>
                <a:cs typeface="Arial" pitchFamily="34" charset="0"/>
              </a:rPr>
              <a:t>V </a:t>
            </a:r>
            <a:r>
              <a:rPr lang="pt-BR" sz="2800" dirty="0">
                <a:solidFill>
                  <a:srgbClr val="00B050"/>
                </a:solidFill>
                <a:latin typeface="Arial" pitchFamily="34" charset="0"/>
                <a:cs typeface="Arial" pitchFamily="34" charset="0"/>
              </a:rPr>
              <a:t>, </a:t>
            </a:r>
            <a:r>
              <a:rPr lang="pt-BR" sz="2800" b="1" i="1" dirty="0">
                <a:solidFill>
                  <a:srgbClr val="00B050"/>
                </a:solidFill>
                <a:latin typeface="Arial" pitchFamily="34" charset="0"/>
                <a:cs typeface="Arial" pitchFamily="34" charset="0"/>
              </a:rPr>
              <a:t>f </a:t>
            </a:r>
            <a:r>
              <a:rPr lang="pt-BR" sz="2800" dirty="0">
                <a:solidFill>
                  <a:srgbClr val="00B050"/>
                </a:solidFill>
                <a:latin typeface="Arial" pitchFamily="34" charset="0"/>
                <a:cs typeface="Arial" pitchFamily="34" charset="0"/>
              </a:rPr>
              <a:t>, </a:t>
            </a:r>
            <a:r>
              <a:rPr lang="pt-BR" sz="2800" b="1" i="1" dirty="0">
                <a:solidFill>
                  <a:srgbClr val="00B050"/>
                </a:solidFill>
                <a:latin typeface="Arial" pitchFamily="34" charset="0"/>
                <a:cs typeface="Arial" pitchFamily="34" charset="0"/>
              </a:rPr>
              <a:t>T</a:t>
            </a:r>
            <a:r>
              <a:rPr lang="pt-BR" sz="2800" dirty="0">
                <a:solidFill>
                  <a:srgbClr val="00B050"/>
                </a:solidFill>
                <a:latin typeface="Arial" pitchFamily="34" charset="0"/>
                <a:cs typeface="Arial" pitchFamily="34" charset="0"/>
              </a:rPr>
              <a:t>  e  </a:t>
            </a:r>
            <a:r>
              <a:rPr lang="pt-BR" sz="2800" b="1" i="1" dirty="0">
                <a:solidFill>
                  <a:srgbClr val="00B050"/>
                </a:solidFill>
                <a:latin typeface="Arial" pitchFamily="34" charset="0"/>
                <a:cs typeface="Arial" pitchFamily="34" charset="0"/>
                <a:sym typeface="Symbol" pitchFamily="18" charset="2"/>
              </a:rPr>
              <a:t></a:t>
            </a:r>
            <a:r>
              <a:rPr lang="pt-BR" sz="2200" dirty="0">
                <a:latin typeface="Arial" pitchFamily="34" charset="0"/>
                <a:cs typeface="Arial" pitchFamily="34" charset="0"/>
                <a:sym typeface="Symbol" pitchFamily="18" charset="2"/>
              </a:rPr>
              <a:t>.</a:t>
            </a:r>
            <a:endParaRPr lang="pt-BR" sz="2200" dirty="0">
              <a:latin typeface="Arial" pitchFamily="34" charset="0"/>
              <a:cs typeface="Arial" pitchFamily="34" charset="0"/>
            </a:endParaRPr>
          </a:p>
          <a:p>
            <a:pPr algn="just">
              <a:lnSpc>
                <a:spcPct val="170000"/>
              </a:lnSpc>
            </a:pPr>
            <a:r>
              <a:rPr lang="pt-BR" sz="2200" dirty="0">
                <a:latin typeface="Arial" pitchFamily="34" charset="0"/>
                <a:cs typeface="Arial" pitchFamily="34" charset="0"/>
              </a:rPr>
              <a:t>A difração ocorre com qualquer onda desde que seja satisfeita a seguinte condição:		 </a:t>
            </a:r>
            <a:r>
              <a:rPr lang="pt-BR" sz="2800" b="1" i="1" dirty="0">
                <a:solidFill>
                  <a:srgbClr val="00B050"/>
                </a:solidFill>
                <a:latin typeface="Arial" pitchFamily="34" charset="0"/>
                <a:cs typeface="Arial" pitchFamily="34" charset="0"/>
                <a:sym typeface="Symbol" pitchFamily="18" charset="2"/>
              </a:rPr>
              <a:t></a:t>
            </a:r>
            <a:r>
              <a:rPr lang="pt-BR" sz="2800" b="1" i="1" dirty="0">
                <a:solidFill>
                  <a:srgbClr val="00B050"/>
                </a:solidFill>
                <a:latin typeface="Arial" pitchFamily="34" charset="0"/>
                <a:cs typeface="Arial" pitchFamily="34" charset="0"/>
              </a:rPr>
              <a:t> </a:t>
            </a:r>
            <a:r>
              <a:rPr lang="pt-BR" sz="2800" b="1" i="1" dirty="0">
                <a:solidFill>
                  <a:srgbClr val="00B050"/>
                </a:solidFill>
                <a:latin typeface="Arial" pitchFamily="34" charset="0"/>
                <a:cs typeface="Arial" pitchFamily="34" charset="0"/>
                <a:sym typeface="Symbol" pitchFamily="18" charset="2"/>
              </a:rPr>
              <a:t> d</a:t>
            </a:r>
            <a:r>
              <a:rPr lang="pt-BR" sz="2800" dirty="0">
                <a:solidFill>
                  <a:srgbClr val="00B050"/>
                </a:solidFill>
                <a:latin typeface="Arial" pitchFamily="34" charset="0"/>
                <a:cs typeface="Arial" pitchFamily="34" charset="0"/>
                <a:sym typeface="Symbol" pitchFamily="18" charset="2"/>
              </a:rPr>
              <a:t>  </a:t>
            </a:r>
            <a:r>
              <a:rPr lang="pt-BR" sz="2200" dirty="0">
                <a:latin typeface="Arial" pitchFamily="34" charset="0"/>
                <a:cs typeface="Arial" pitchFamily="34" charset="0"/>
                <a:sym typeface="Symbol" pitchFamily="18" charset="2"/>
              </a:rPr>
              <a:t>ou  </a:t>
            </a:r>
            <a:r>
              <a:rPr lang="pt-BR" sz="2800" b="1" i="1" dirty="0">
                <a:solidFill>
                  <a:srgbClr val="00B050"/>
                </a:solidFill>
                <a:latin typeface="Arial" pitchFamily="34" charset="0"/>
                <a:cs typeface="Arial" pitchFamily="34" charset="0"/>
                <a:sym typeface="Symbol" pitchFamily="18" charset="2"/>
              </a:rPr>
              <a:t> &gt;&gt; d</a:t>
            </a:r>
            <a:endParaRPr lang="pt-BR" sz="2200" b="1" i="1" dirty="0">
              <a:solidFill>
                <a:srgbClr val="00B050"/>
              </a:solidFill>
              <a:latin typeface="Arial" pitchFamily="34" charset="0"/>
              <a:cs typeface="Arial" pitchFamily="34" charset="0"/>
              <a:sym typeface="Symbol" pitchFamily="18" charset="2"/>
            </a:endParaRPr>
          </a:p>
          <a:p>
            <a:pPr algn="just">
              <a:lnSpc>
                <a:spcPct val="170000"/>
              </a:lnSpc>
            </a:pPr>
            <a:endParaRPr lang="pt-BR" sz="2200" dirty="0">
              <a:latin typeface="Arial" pitchFamily="34" charset="0"/>
              <a:cs typeface="Arial" pitchFamily="34" charset="0"/>
              <a:sym typeface="Symbol" pitchFamily="18" charset="2"/>
            </a:endParaRPr>
          </a:p>
          <a:p>
            <a:pPr algn="just">
              <a:lnSpc>
                <a:spcPct val="170000"/>
              </a:lnSpc>
            </a:pPr>
            <a:r>
              <a:rPr lang="pt-BR" sz="2200" dirty="0">
                <a:latin typeface="Arial" pitchFamily="34" charset="0"/>
                <a:cs typeface="Arial" pitchFamily="34" charset="0"/>
                <a:sym typeface="Symbol" pitchFamily="18" charset="2"/>
              </a:rPr>
              <a:t>Para </a:t>
            </a:r>
            <a:r>
              <a:rPr lang="pt-BR" sz="2800" b="1" i="1" dirty="0">
                <a:solidFill>
                  <a:srgbClr val="00B050"/>
                </a:solidFill>
                <a:latin typeface="Arial" pitchFamily="34" charset="0"/>
                <a:cs typeface="Arial" pitchFamily="34" charset="0"/>
                <a:sym typeface="Symbol" pitchFamily="18" charset="2"/>
              </a:rPr>
              <a:t> &lt;&lt; d</a:t>
            </a:r>
            <a:r>
              <a:rPr lang="pt-BR" sz="2800" dirty="0">
                <a:solidFill>
                  <a:srgbClr val="00B050"/>
                </a:solidFill>
                <a:latin typeface="Arial" pitchFamily="34" charset="0"/>
                <a:cs typeface="Arial" pitchFamily="34" charset="0"/>
                <a:sym typeface="Symbol" pitchFamily="18" charset="2"/>
              </a:rPr>
              <a:t> </a:t>
            </a:r>
            <a:r>
              <a:rPr lang="pt-BR" sz="2200" dirty="0">
                <a:latin typeface="Arial" pitchFamily="34" charset="0"/>
                <a:cs typeface="Arial" pitchFamily="34" charset="0"/>
                <a:sym typeface="Symbol" pitchFamily="18" charset="2"/>
              </a:rPr>
              <a:t>, não ocorre difração.</a:t>
            </a:r>
          </a:p>
          <a:p>
            <a:pPr algn="just">
              <a:lnSpc>
                <a:spcPct val="170000"/>
              </a:lnSpc>
            </a:pPr>
            <a:r>
              <a:rPr lang="pt-BR" sz="2800" b="1" i="1" dirty="0">
                <a:solidFill>
                  <a:srgbClr val="00B050"/>
                </a:solidFill>
                <a:latin typeface="Arial" pitchFamily="34" charset="0"/>
                <a:cs typeface="Arial" pitchFamily="34" charset="0"/>
                <a:sym typeface="Symbol" pitchFamily="18" charset="2"/>
              </a:rPr>
              <a:t>d</a:t>
            </a:r>
            <a:r>
              <a:rPr lang="pt-BR" sz="2200" b="1" dirty="0">
                <a:latin typeface="Arial" pitchFamily="34" charset="0"/>
                <a:cs typeface="Arial" pitchFamily="34" charset="0"/>
                <a:sym typeface="Symbol" pitchFamily="18" charset="2"/>
              </a:rPr>
              <a:t> </a:t>
            </a:r>
            <a:r>
              <a:rPr lang="pt-BR" sz="2200" dirty="0">
                <a:latin typeface="Arial" pitchFamily="34" charset="0"/>
                <a:cs typeface="Arial" pitchFamily="34" charset="0"/>
                <a:sym typeface="Symbol" pitchFamily="18" charset="2"/>
              </a:rPr>
              <a:t>é o tamanho do obstáculo ou a largura da fenda.</a:t>
            </a:r>
            <a:endParaRPr lang="pt-BR" sz="2200" dirty="0">
              <a:latin typeface="Arial" pitchFamily="34" charset="0"/>
              <a:cs typeface="Arial" pitchFamily="34" charset="0"/>
            </a:endParaRPr>
          </a:p>
        </p:txBody>
      </p:sp>
      <p:sp>
        <p:nvSpPr>
          <p:cNvPr id="6" name="Rectangle 2"/>
          <p:cNvSpPr>
            <a:spLocks noGrp="1" noChangeArrowheads="1"/>
          </p:cNvSpPr>
          <p:nvPr>
            <p:ph type="title"/>
          </p:nvPr>
        </p:nvSpPr>
        <p:spPr>
          <a:xfrm>
            <a:off x="0" y="214290"/>
            <a:ext cx="9144000" cy="495281"/>
          </a:xfrm>
        </p:spPr>
        <p:txBody>
          <a:bodyPr anchorCtr="1">
            <a:noAutofit/>
          </a:bodyPr>
          <a:lstStyle/>
          <a:p>
            <a:r>
              <a:rPr lang="pt-BR" sz="3200" b="1" dirty="0">
                <a:solidFill>
                  <a:srgbClr val="FF0000"/>
                </a:solidFill>
                <a:latin typeface="Arial" pitchFamily="34" charset="0"/>
                <a:cs typeface="Arial" pitchFamily="34" charset="0"/>
              </a:rPr>
              <a:t>Difração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slide(fromTop)">
                                      <p:cBhvr>
                                        <p:cTn id="7" dur="500"/>
                                        <p:tgtEl>
                                          <p:spTgt spid="66563">
                                            <p:txEl>
                                              <p:pRg st="0" end="0"/>
                                            </p:txEl>
                                          </p:spTgt>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animEffect transition="in" filter="slide(fromTop)">
                                      <p:cBhvr>
                                        <p:cTn id="11" dur="500"/>
                                        <p:tgtEl>
                                          <p:spTgt spid="66563">
                                            <p:txEl>
                                              <p:pRg st="1" end="1"/>
                                            </p:txEl>
                                          </p:spTgt>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66563">
                                            <p:txEl>
                                              <p:pRg st="3" end="3"/>
                                            </p:txEl>
                                          </p:spTgt>
                                        </p:tgtEl>
                                        <p:attrNameLst>
                                          <p:attrName>style.visibility</p:attrName>
                                        </p:attrNameLst>
                                      </p:cBhvr>
                                      <p:to>
                                        <p:strVal val="visible"/>
                                      </p:to>
                                    </p:set>
                                    <p:animEffect transition="in" filter="slide(fromTop)">
                                      <p:cBhvr>
                                        <p:cTn id="15" dur="500"/>
                                        <p:tgtEl>
                                          <p:spTgt spid="66563">
                                            <p:txEl>
                                              <p:pRg st="3" end="3"/>
                                            </p:txEl>
                                          </p:spTgt>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animEffect transition="in" filter="slide(fromTop)">
                                      <p:cBhvr>
                                        <p:cTn id="19" dur="500"/>
                                        <p:tgtEl>
                                          <p:spTgt spid="66563">
                                            <p:txEl>
                                              <p:pRg st="4" end="4"/>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advAuto="0"/>
      <p:bldP spid="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857232"/>
            <a:ext cx="8643998" cy="2862322"/>
          </a:xfrm>
          <a:prstGeom prst="rect">
            <a:avLst/>
          </a:prstGeom>
          <a:noFill/>
        </p:spPr>
        <p:txBody>
          <a:bodyPr wrap="square" rtlCol="0">
            <a:spAutoFit/>
          </a:bodyPr>
          <a:lstStyle/>
          <a:p>
            <a:pPr marL="0" lvl="1" algn="just">
              <a:lnSpc>
                <a:spcPct val="150000"/>
              </a:lnSpc>
              <a:spcBef>
                <a:spcPct val="0"/>
              </a:spcBef>
            </a:pPr>
            <a:r>
              <a:rPr lang="pt-BR" sz="2000" dirty="0">
                <a:latin typeface="Arial" pitchFamily="34" charset="0"/>
                <a:cs typeface="Arial" pitchFamily="34" charset="0"/>
              </a:rPr>
              <a:t>	As pesquisas de Thomas Young defendendo a teoria ondulatória da luz foram muito bem feitas, mas não convenceram praticamente ninguém.</a:t>
            </a:r>
          </a:p>
          <a:p>
            <a:pPr algn="just">
              <a:lnSpc>
                <a:spcPct val="150000"/>
              </a:lnSpc>
              <a:spcBef>
                <a:spcPct val="0"/>
              </a:spcBef>
              <a:buFontTx/>
              <a:buNone/>
            </a:pPr>
            <a:r>
              <a:rPr lang="pt-BR" sz="2000" dirty="0">
                <a:latin typeface="Arial" pitchFamily="34" charset="0"/>
                <a:cs typeface="Arial" pitchFamily="34" charset="0"/>
              </a:rPr>
              <a:t>	Em torno de 1810, a teoria corpuscular dominava.</a:t>
            </a:r>
          </a:p>
          <a:p>
            <a:pPr algn="just">
              <a:lnSpc>
                <a:spcPct val="150000"/>
              </a:lnSpc>
            </a:pPr>
            <a:r>
              <a:rPr lang="pt-BR" sz="2000" dirty="0">
                <a:latin typeface="Arial" pitchFamily="34" charset="0"/>
                <a:cs typeface="Arial" pitchFamily="34" charset="0"/>
              </a:rPr>
              <a:t>	Sua principal conclusão foi a que </a:t>
            </a:r>
            <a:r>
              <a:rPr lang="pt-BR" sz="2000" b="1" dirty="0">
                <a:solidFill>
                  <a:srgbClr val="FF0000"/>
                </a:solidFill>
                <a:latin typeface="Arial" pitchFamily="34" charset="0"/>
                <a:cs typeface="Arial" pitchFamily="34" charset="0"/>
              </a:rPr>
              <a:t>cores diferentes</a:t>
            </a:r>
            <a:r>
              <a:rPr lang="pt-BR" sz="2000" dirty="0">
                <a:latin typeface="Arial" pitchFamily="34" charset="0"/>
                <a:cs typeface="Arial" pitchFamily="34" charset="0"/>
              </a:rPr>
              <a:t> são produzidas por ondas de </a:t>
            </a:r>
            <a:r>
              <a:rPr lang="pt-BR" sz="2000" b="1" dirty="0">
                <a:solidFill>
                  <a:srgbClr val="FF0000"/>
                </a:solidFill>
                <a:latin typeface="Arial" pitchFamily="34" charset="0"/>
                <a:cs typeface="Arial" pitchFamily="34" charset="0"/>
              </a:rPr>
              <a:t>diferentes comprimentos de onda</a:t>
            </a:r>
            <a:r>
              <a:rPr lang="pt-BR" sz="2000" dirty="0">
                <a:latin typeface="Arial" pitchFamily="34" charset="0"/>
                <a:cs typeface="Arial" pitchFamily="34" charset="0"/>
              </a:rPr>
              <a:t>.</a:t>
            </a:r>
          </a:p>
        </p:txBody>
      </p:sp>
      <p:pic>
        <p:nvPicPr>
          <p:cNvPr id="3" name="Imagem 2" descr="LuzOndasCírculoCromáticoMEU.jpg"/>
          <p:cNvPicPr>
            <a:picLocks noChangeAspect="1"/>
          </p:cNvPicPr>
          <p:nvPr/>
        </p:nvPicPr>
        <p:blipFill>
          <a:blip r:embed="rId2" cstate="print"/>
          <a:stretch>
            <a:fillRect/>
          </a:stretch>
        </p:blipFill>
        <p:spPr>
          <a:xfrm>
            <a:off x="0" y="4643446"/>
            <a:ext cx="5139697" cy="2214554"/>
          </a:xfrm>
          <a:prstGeom prst="rect">
            <a:avLst/>
          </a:prstGeom>
        </p:spPr>
      </p:pic>
      <p:pic>
        <p:nvPicPr>
          <p:cNvPr id="4" name="Imagem 3" descr="luz-visivel-comprimento.jpg"/>
          <p:cNvPicPr>
            <a:picLocks noChangeAspect="1"/>
          </p:cNvPicPr>
          <p:nvPr/>
        </p:nvPicPr>
        <p:blipFill>
          <a:blip r:embed="rId3" cstate="print"/>
          <a:stretch>
            <a:fillRect/>
          </a:stretch>
        </p:blipFill>
        <p:spPr>
          <a:xfrm>
            <a:off x="5143811" y="4714885"/>
            <a:ext cx="4000190" cy="21431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41_00002916~joseph-von-fraunhofer---portrait-ptg-.jpg"/>
          <p:cNvPicPr>
            <a:picLocks noChangeAspect="1"/>
          </p:cNvPicPr>
          <p:nvPr/>
        </p:nvPicPr>
        <p:blipFill>
          <a:blip r:embed="rId2" cstate="print"/>
          <a:stretch>
            <a:fillRect/>
          </a:stretch>
        </p:blipFill>
        <p:spPr>
          <a:xfrm>
            <a:off x="0" y="3838164"/>
            <a:ext cx="2214546" cy="3019835"/>
          </a:xfrm>
          <a:prstGeom prst="rect">
            <a:avLst/>
          </a:prstGeom>
        </p:spPr>
      </p:pic>
      <p:pic>
        <p:nvPicPr>
          <p:cNvPr id="3" name="Imagem 2" descr="Fraunhofer_spectroscope.JPG"/>
          <p:cNvPicPr>
            <a:picLocks noChangeAspect="1"/>
          </p:cNvPicPr>
          <p:nvPr/>
        </p:nvPicPr>
        <p:blipFill>
          <a:blip r:embed="rId3" cstate="print"/>
          <a:stretch>
            <a:fillRect/>
          </a:stretch>
        </p:blipFill>
        <p:spPr>
          <a:xfrm>
            <a:off x="5357818" y="3880736"/>
            <a:ext cx="3786181" cy="2977264"/>
          </a:xfrm>
          <a:prstGeom prst="rect">
            <a:avLst/>
          </a:prstGeom>
        </p:spPr>
      </p:pic>
      <p:sp>
        <p:nvSpPr>
          <p:cNvPr id="4" name="CaixaDeTexto 3"/>
          <p:cNvSpPr txBox="1"/>
          <p:nvPr/>
        </p:nvSpPr>
        <p:spPr>
          <a:xfrm>
            <a:off x="0" y="142852"/>
            <a:ext cx="9144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Joseph </a:t>
            </a:r>
            <a:r>
              <a:rPr lang="pt-BR" sz="3200" b="1" dirty="0" err="1">
                <a:solidFill>
                  <a:srgbClr val="FF0000"/>
                </a:solidFill>
                <a:latin typeface="Arial" pitchFamily="34" charset="0"/>
                <a:cs typeface="Arial" pitchFamily="34" charset="0"/>
              </a:rPr>
              <a:t>von</a:t>
            </a:r>
            <a:r>
              <a:rPr lang="pt-BR" sz="3200" b="1" dirty="0">
                <a:solidFill>
                  <a:srgbClr val="FF0000"/>
                </a:solidFill>
                <a:latin typeface="Arial" pitchFamily="34" charset="0"/>
                <a:cs typeface="Arial" pitchFamily="34" charset="0"/>
              </a:rPr>
              <a:t> Fraunhofer</a:t>
            </a:r>
          </a:p>
        </p:txBody>
      </p:sp>
      <p:sp>
        <p:nvSpPr>
          <p:cNvPr id="5" name="CaixaDeTexto 4"/>
          <p:cNvSpPr txBox="1"/>
          <p:nvPr/>
        </p:nvSpPr>
        <p:spPr>
          <a:xfrm>
            <a:off x="285720" y="1000108"/>
            <a:ext cx="8501122" cy="2400657"/>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Em 1814 o alemão Joseph </a:t>
            </a:r>
            <a:r>
              <a:rPr lang="pt-BR" sz="2000" dirty="0" err="1">
                <a:latin typeface="Arial" pitchFamily="34" charset="0"/>
                <a:cs typeface="Arial" pitchFamily="34" charset="0"/>
              </a:rPr>
              <a:t>von</a:t>
            </a:r>
            <a:r>
              <a:rPr lang="pt-BR" sz="2000" dirty="0">
                <a:latin typeface="Arial" pitchFamily="34" charset="0"/>
                <a:cs typeface="Arial" pitchFamily="34" charset="0"/>
              </a:rPr>
              <a:t> Fraunhofer repetiu a experiência clássica feita no final dos anos 1600 por Isaac Newton permitindo que um feixe de luz solar atravessasse um prisma. A diferença na experiência de Fraunhofer estava no fato de que o espectro resultante, que aparecia com as cores do arco-íris, era submetido a uma grande ampliação.</a:t>
            </a:r>
          </a:p>
        </p:txBody>
      </p:sp>
      <p:pic>
        <p:nvPicPr>
          <p:cNvPr id="6" name="Imagem 5" descr="0,,687848_4,00.jpg"/>
          <p:cNvPicPr>
            <a:picLocks noChangeAspect="1"/>
          </p:cNvPicPr>
          <p:nvPr/>
        </p:nvPicPr>
        <p:blipFill>
          <a:blip r:embed="rId4" cstate="print"/>
          <a:stretch>
            <a:fillRect/>
          </a:stretch>
        </p:blipFill>
        <p:spPr>
          <a:xfrm>
            <a:off x="2214546" y="4533900"/>
            <a:ext cx="3143250" cy="2324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CaixaDeTexto 6"/>
          <p:cNvSpPr txBox="1">
            <a:spLocks noChangeArrowheads="1"/>
          </p:cNvSpPr>
          <p:nvPr/>
        </p:nvSpPr>
        <p:spPr bwMode="auto">
          <a:xfrm>
            <a:off x="1908175" y="549275"/>
            <a:ext cx="4824413" cy="366713"/>
          </a:xfrm>
          <a:prstGeom prst="rect">
            <a:avLst/>
          </a:prstGeom>
          <a:noFill/>
          <a:ln w="9525" algn="ctr">
            <a:noFill/>
            <a:miter lim="800000"/>
            <a:headEnd/>
            <a:tailEnd/>
          </a:ln>
        </p:spPr>
        <p:txBody>
          <a:bodyPr anchor="ctr"/>
          <a:lstStyle/>
          <a:p>
            <a:pPr algn="ctr"/>
            <a:r>
              <a:rPr lang="pt-BR" sz="4400" b="1">
                <a:solidFill>
                  <a:schemeClr val="bg1"/>
                </a:solidFill>
              </a:rPr>
              <a:t>Descoberta</a:t>
            </a:r>
          </a:p>
        </p:txBody>
      </p:sp>
      <p:sp>
        <p:nvSpPr>
          <p:cNvPr id="10" name="CaixaDeTexto 9"/>
          <p:cNvSpPr txBox="1"/>
          <p:nvPr/>
        </p:nvSpPr>
        <p:spPr>
          <a:xfrm>
            <a:off x="285720" y="214290"/>
            <a:ext cx="8501122" cy="4708981"/>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Uma surpresa aguardava Fraunhofer. Ao ampliar a imagem obtida ele descobriu que o espectro solar mostrava centenas de linhas escuras e finas. Fraunhofer contou mais de 600 linhas nesse espectro. Hoje, com equipamentos mais sofisticados, sabemos que o número de linhas presentes no espectro da luz solar chega a mais de um milhão. A estas linhas escuras e finas damos o nome de </a:t>
            </a:r>
            <a:r>
              <a:rPr lang="pt-BR" sz="2000" b="1" dirty="0">
                <a:latin typeface="Arial" pitchFamily="34" charset="0"/>
                <a:cs typeface="Arial" pitchFamily="34" charset="0"/>
              </a:rPr>
              <a:t>linhas espectrais</a:t>
            </a:r>
            <a:r>
              <a:rPr lang="pt-BR" sz="2000" dirty="0">
                <a:latin typeface="Arial" pitchFamily="34" charset="0"/>
                <a:cs typeface="Arial" pitchFamily="34" charset="0"/>
              </a:rPr>
              <a:t>. </a:t>
            </a:r>
          </a:p>
          <a:p>
            <a:pPr algn="just">
              <a:lnSpc>
                <a:spcPct val="150000"/>
              </a:lnSpc>
            </a:pPr>
            <a:r>
              <a:rPr lang="pt-BR" sz="2000" dirty="0">
                <a:latin typeface="Arial" pitchFamily="34" charset="0"/>
                <a:cs typeface="Arial" pitchFamily="34" charset="0"/>
              </a:rPr>
              <a:t>	Este é o espectro da luz solar obtido por Joseph </a:t>
            </a:r>
            <a:r>
              <a:rPr lang="pt-BR" sz="2000" dirty="0" err="1">
                <a:latin typeface="Arial" pitchFamily="34" charset="0"/>
                <a:cs typeface="Arial" pitchFamily="34" charset="0"/>
              </a:rPr>
              <a:t>von</a:t>
            </a:r>
            <a:r>
              <a:rPr lang="pt-BR" sz="2000" dirty="0">
                <a:latin typeface="Arial" pitchFamily="34" charset="0"/>
                <a:cs typeface="Arial" pitchFamily="34" charset="0"/>
              </a:rPr>
              <a:t> Fraunhofer. Note o incrível número de linhas escuras que o riscam. Em particular Fraunhofer ficou impressionado com duas linhas, bastante fortes, que apareciam no espectro da luz solar, batizando-as de "linhas D". </a:t>
            </a:r>
          </a:p>
        </p:txBody>
      </p:sp>
      <p:pic>
        <p:nvPicPr>
          <p:cNvPr id="11" name="Imagem 10" descr="espectro3a.jpg"/>
          <p:cNvPicPr>
            <a:picLocks noChangeAspect="1"/>
          </p:cNvPicPr>
          <p:nvPr/>
        </p:nvPicPr>
        <p:blipFill>
          <a:blip r:embed="rId2" cstate="print"/>
          <a:stretch>
            <a:fillRect/>
          </a:stretch>
        </p:blipFill>
        <p:spPr>
          <a:xfrm>
            <a:off x="714348" y="4861771"/>
            <a:ext cx="7786710" cy="199622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3"/>
          <p:cNvSpPr>
            <a:spLocks noChangeArrowheads="1"/>
          </p:cNvSpPr>
          <p:nvPr/>
        </p:nvSpPr>
        <p:spPr bwMode="auto">
          <a:xfrm>
            <a:off x="214313" y="5643563"/>
            <a:ext cx="8358187" cy="336550"/>
          </a:xfrm>
          <a:prstGeom prst="rect">
            <a:avLst/>
          </a:prstGeom>
          <a:noFill/>
          <a:ln w="9525">
            <a:noFill/>
            <a:miter lim="800000"/>
            <a:headEnd/>
            <a:tailEnd/>
          </a:ln>
        </p:spPr>
        <p:txBody>
          <a:bodyPr>
            <a:spAutoFit/>
          </a:bodyPr>
          <a:lstStyle/>
          <a:p>
            <a:pPr algn="ctr"/>
            <a:r>
              <a:rPr lang="pt-BR" sz="1600" dirty="0">
                <a:solidFill>
                  <a:schemeClr val="bg1"/>
                </a:solidFill>
              </a:rPr>
              <a:t>Diagrama de Fraunhofer.</a:t>
            </a:r>
          </a:p>
        </p:txBody>
      </p:sp>
      <p:pic>
        <p:nvPicPr>
          <p:cNvPr id="4" name="Imagem 3" descr="raiasfraunhofer.jpg"/>
          <p:cNvPicPr>
            <a:picLocks noChangeAspect="1"/>
          </p:cNvPicPr>
          <p:nvPr/>
        </p:nvPicPr>
        <p:blipFill>
          <a:blip r:embed="rId2" cstate="print"/>
          <a:stretch>
            <a:fillRect/>
          </a:stretch>
        </p:blipFill>
        <p:spPr>
          <a:xfrm>
            <a:off x="285720" y="2607438"/>
            <a:ext cx="8501122" cy="4250561"/>
          </a:xfrm>
          <a:prstGeom prst="rect">
            <a:avLst/>
          </a:prstGeom>
        </p:spPr>
      </p:pic>
      <p:sp>
        <p:nvSpPr>
          <p:cNvPr id="5" name="CaixaDeTexto 4"/>
          <p:cNvSpPr txBox="1"/>
          <p:nvPr/>
        </p:nvSpPr>
        <p:spPr>
          <a:xfrm>
            <a:off x="285720" y="214290"/>
            <a:ext cx="8501122" cy="2400657"/>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Mas, qual a origem de todas essas linhas? Naquela época ainda não havia conhecimento físico suficiente para compreender por que essas linhas escuras apareciam no espectro da luz solar. Ainda levaria quase meio século até que os químicos verificassem que essas linhas espectrais também podiam ser produzidas nos laboratórios.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14290"/>
            <a:ext cx="9144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Espectroscopia e o Espectroscópio</a:t>
            </a:r>
          </a:p>
        </p:txBody>
      </p:sp>
      <p:sp>
        <p:nvSpPr>
          <p:cNvPr id="3" name="CaixaDeTexto 2"/>
          <p:cNvSpPr txBox="1"/>
          <p:nvPr/>
        </p:nvSpPr>
        <p:spPr>
          <a:xfrm>
            <a:off x="3428992" y="1357298"/>
            <a:ext cx="5429288" cy="4708981"/>
          </a:xfrm>
          <a:prstGeom prst="rect">
            <a:avLst/>
          </a:prstGeom>
          <a:noFill/>
        </p:spPr>
        <p:txBody>
          <a:bodyPr wrap="square" rtlCol="0">
            <a:spAutoFit/>
          </a:bodyPr>
          <a:lstStyle/>
          <a:p>
            <a:pPr algn="just">
              <a:lnSpc>
                <a:spcPct val="150000"/>
              </a:lnSpc>
            </a:pPr>
            <a:r>
              <a:rPr lang="pt-BR" dirty="0"/>
              <a:t>	</a:t>
            </a:r>
            <a:r>
              <a:rPr lang="pt-BR" sz="2000" dirty="0">
                <a:latin typeface="Arial" pitchFamily="34" charset="0"/>
                <a:cs typeface="Arial" pitchFamily="34" charset="0"/>
              </a:rPr>
              <a:t>Em 1859, Robert </a:t>
            </a:r>
            <a:r>
              <a:rPr lang="pt-BR" sz="2000" dirty="0" err="1">
                <a:latin typeface="Arial" pitchFamily="34" charset="0"/>
                <a:cs typeface="Arial" pitchFamily="34" charset="0"/>
              </a:rPr>
              <a:t>Bunsen</a:t>
            </a:r>
            <a:r>
              <a:rPr lang="pt-BR" sz="2000" dirty="0">
                <a:latin typeface="Arial" pitchFamily="34" charset="0"/>
                <a:cs typeface="Arial" pitchFamily="34" charset="0"/>
              </a:rPr>
              <a:t> e </a:t>
            </a:r>
            <a:r>
              <a:rPr lang="pt-BR" sz="2000" dirty="0" err="1">
                <a:latin typeface="Arial" pitchFamily="34" charset="0"/>
                <a:cs typeface="Arial" pitchFamily="34" charset="0"/>
              </a:rPr>
              <a:t>Gustav</a:t>
            </a:r>
            <a:r>
              <a:rPr lang="pt-BR" sz="2000" dirty="0">
                <a:latin typeface="Arial" pitchFamily="34" charset="0"/>
                <a:cs typeface="Arial" pitchFamily="34" charset="0"/>
              </a:rPr>
              <a:t> </a:t>
            </a:r>
            <a:r>
              <a:rPr lang="pt-BR" sz="2000" dirty="0" err="1">
                <a:latin typeface="Arial" pitchFamily="34" charset="0"/>
                <a:cs typeface="Arial" pitchFamily="34" charset="0"/>
              </a:rPr>
              <a:t>Kirchhoff</a:t>
            </a:r>
            <a:r>
              <a:rPr lang="pt-BR" sz="2000" dirty="0">
                <a:latin typeface="Arial" pitchFamily="34" charset="0"/>
                <a:cs typeface="Arial" pitchFamily="34" charset="0"/>
              </a:rPr>
              <a:t> (</a:t>
            </a:r>
            <a:r>
              <a:rPr lang="pt-BR" sz="2000" dirty="0" err="1">
                <a:latin typeface="Arial" pitchFamily="34" charset="0"/>
                <a:cs typeface="Arial" pitchFamily="34" charset="0"/>
              </a:rPr>
              <a:t>Bunsen</a:t>
            </a:r>
            <a:r>
              <a:rPr lang="pt-BR" sz="2000" dirty="0">
                <a:latin typeface="Arial" pitchFamily="34" charset="0"/>
                <a:cs typeface="Arial" pitchFamily="34" charset="0"/>
              </a:rPr>
              <a:t> à direita e </a:t>
            </a:r>
            <a:r>
              <a:rPr lang="pt-BR" sz="2000" dirty="0" err="1">
                <a:latin typeface="Arial" pitchFamily="34" charset="0"/>
                <a:cs typeface="Arial" pitchFamily="34" charset="0"/>
              </a:rPr>
              <a:t>Kirchhoff</a:t>
            </a:r>
            <a:r>
              <a:rPr lang="pt-BR" sz="2000" dirty="0">
                <a:latin typeface="Arial" pitchFamily="34" charset="0"/>
                <a:cs typeface="Arial" pitchFamily="34" charset="0"/>
              </a:rPr>
              <a:t> à esquerda) desenharam e construíram um aparelho que iria revolucionar o estudo da Astrofísica. Este equipamento, chamado "</a:t>
            </a:r>
            <a:r>
              <a:rPr lang="pt-BR" sz="2000" b="1" dirty="0">
                <a:solidFill>
                  <a:srgbClr val="00B050"/>
                </a:solidFill>
                <a:latin typeface="Arial" pitchFamily="34" charset="0"/>
                <a:cs typeface="Arial" pitchFamily="34" charset="0"/>
              </a:rPr>
              <a:t>espectroscópio</a:t>
            </a:r>
            <a:r>
              <a:rPr lang="pt-BR" sz="2000" dirty="0">
                <a:latin typeface="Arial" pitchFamily="34" charset="0"/>
                <a:cs typeface="Arial" pitchFamily="34" charset="0"/>
              </a:rPr>
              <a:t>”, era formado por um prisma e várias lentes que ajudavam a ampliar e colocar em foco os espectros obtidos a partir da queima de vários elementos químicos.</a:t>
            </a:r>
            <a:endParaRPr lang="pt-BR" dirty="0">
              <a:latin typeface="Arial" pitchFamily="34" charset="0"/>
              <a:cs typeface="Arial" pitchFamily="34" charset="0"/>
            </a:endParaRPr>
          </a:p>
        </p:txBody>
      </p:sp>
      <p:pic>
        <p:nvPicPr>
          <p:cNvPr id="4" name="Imagem 3" descr="kirchhoff-esquerda.jpg"/>
          <p:cNvPicPr>
            <a:picLocks noChangeAspect="1"/>
          </p:cNvPicPr>
          <p:nvPr/>
        </p:nvPicPr>
        <p:blipFill>
          <a:blip r:embed="rId2" cstate="print"/>
          <a:stretch>
            <a:fillRect/>
          </a:stretch>
        </p:blipFill>
        <p:spPr>
          <a:xfrm>
            <a:off x="0" y="1571612"/>
            <a:ext cx="3214678" cy="43737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espectroscopio.gif"/>
          <p:cNvPicPr>
            <a:picLocks noChangeAspect="1"/>
          </p:cNvPicPr>
          <p:nvPr/>
        </p:nvPicPr>
        <p:blipFill>
          <a:blip r:embed="rId2" cstate="print"/>
          <a:stretch>
            <a:fillRect/>
          </a:stretch>
        </p:blipFill>
        <p:spPr>
          <a:xfrm>
            <a:off x="34497" y="857232"/>
            <a:ext cx="9109503" cy="542926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357166"/>
            <a:ext cx="8215370" cy="6093976"/>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Os dois cientistas prontamente descobriram que os espectros obtidos a partir destas chamas mostravam conjuntos de finas linhas espectrais brilhantes traçadas contra um fundo escuro.</a:t>
            </a:r>
            <a:br>
              <a:rPr lang="pt-BR" sz="2000" dirty="0">
                <a:latin typeface="Arial" pitchFamily="34" charset="0"/>
                <a:cs typeface="Arial" pitchFamily="34" charset="0"/>
              </a:rPr>
            </a:br>
            <a:r>
              <a:rPr lang="pt-BR" sz="2000" dirty="0">
                <a:latin typeface="Arial" pitchFamily="34" charset="0"/>
                <a:cs typeface="Arial" pitchFamily="34" charset="0"/>
              </a:rPr>
              <a:t>	Mais tarde eles encontraram que cada elemento químico produz um "desenho" único de linhas espectrais. Assim nasceu, em 1859, a técnica da </a:t>
            </a:r>
            <a:r>
              <a:rPr lang="pt-BR" sz="2000" b="1" dirty="0">
                <a:solidFill>
                  <a:srgbClr val="00B050"/>
                </a:solidFill>
                <a:latin typeface="Arial" pitchFamily="34" charset="0"/>
                <a:cs typeface="Arial" pitchFamily="34" charset="0"/>
              </a:rPr>
              <a:t>análise espectral</a:t>
            </a:r>
            <a:r>
              <a:rPr lang="pt-BR" sz="2000" dirty="0">
                <a:latin typeface="Arial" pitchFamily="34" charset="0"/>
                <a:cs typeface="Arial" pitchFamily="34" charset="0"/>
              </a:rPr>
              <a:t>, a identificação de substâncias químicas a partir do desenho característico das linhas espectrais que a sua luz continha.</a:t>
            </a:r>
          </a:p>
          <a:p>
            <a:pPr algn="just">
              <a:lnSpc>
                <a:spcPct val="150000"/>
              </a:lnSpc>
            </a:pPr>
            <a:r>
              <a:rPr lang="pt-BR" sz="2000" dirty="0">
                <a:latin typeface="Arial" pitchFamily="34" charset="0"/>
                <a:cs typeface="Arial" pitchFamily="34" charset="0"/>
              </a:rPr>
              <a:t>	Com esta técnica, usando o espectroscópio mostrado acima, eles realizaram uma importantíssima descoberta:</a:t>
            </a:r>
          </a:p>
          <a:p>
            <a:pPr algn="ctr">
              <a:lnSpc>
                <a:spcPct val="150000"/>
              </a:lnSpc>
            </a:pPr>
            <a:br>
              <a:rPr lang="pt-BR" sz="2000" dirty="0">
                <a:latin typeface="Arial" pitchFamily="34" charset="0"/>
                <a:cs typeface="Arial" pitchFamily="34" charset="0"/>
              </a:rPr>
            </a:br>
            <a:r>
              <a:rPr lang="pt-BR" sz="2000" b="1" dirty="0">
                <a:solidFill>
                  <a:srgbClr val="FF0000"/>
                </a:solidFill>
                <a:latin typeface="Arial" pitchFamily="34" charset="0"/>
                <a:cs typeface="Arial" pitchFamily="34" charset="0"/>
              </a:rPr>
              <a:t>"CADA ELEMENTO QUÍMICO MOSTRA UM ESPECTRO COM UM ARRANJO ÚNICO DE LINHAS BRILHANTES”.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hamas.jpg"/>
          <p:cNvPicPr>
            <a:picLocks noChangeAspect="1"/>
          </p:cNvPicPr>
          <p:nvPr/>
        </p:nvPicPr>
        <p:blipFill>
          <a:blip r:embed="rId2" cstate="print"/>
          <a:stretch>
            <a:fillRect/>
          </a:stretch>
        </p:blipFill>
        <p:spPr>
          <a:xfrm>
            <a:off x="1428728" y="0"/>
            <a:ext cx="6500858" cy="5222000"/>
          </a:xfrm>
          <a:prstGeom prst="rect">
            <a:avLst/>
          </a:prstGeom>
        </p:spPr>
      </p:pic>
      <p:sp>
        <p:nvSpPr>
          <p:cNvPr id="3" name="CaixaDeTexto 2"/>
          <p:cNvSpPr txBox="1"/>
          <p:nvPr/>
        </p:nvSpPr>
        <p:spPr>
          <a:xfrm>
            <a:off x="0" y="5572140"/>
            <a:ext cx="8929718" cy="1200329"/>
          </a:xfrm>
          <a:prstGeom prst="rect">
            <a:avLst/>
          </a:prstGeom>
          <a:noFill/>
        </p:spPr>
        <p:txBody>
          <a:bodyPr wrap="square" rtlCol="0">
            <a:spAutoFit/>
          </a:bodyPr>
          <a:lstStyle/>
          <a:p>
            <a:r>
              <a:rPr lang="pt-BR" dirty="0">
                <a:solidFill>
                  <a:schemeClr val="bg1"/>
                </a:solidFill>
                <a:latin typeface="Comic Sans MS" pitchFamily="66" charset="0"/>
              </a:rPr>
              <a:t>	Toda substância queima colorido e sua chama tem uma cor característica. Os sais de rubídio e césio (esquerda), por exemplo, dão à chama uma coloração violeta; os sais de lítio (centro) , uma coloração vermelho-púrpura; e o cobre, uma coloração verde-esmeralda. </a:t>
            </a:r>
          </a:p>
        </p:txBody>
      </p:sp>
      <p:sp>
        <p:nvSpPr>
          <p:cNvPr id="4" name="CaixaDeTexto 3"/>
          <p:cNvSpPr txBox="1"/>
          <p:nvPr/>
        </p:nvSpPr>
        <p:spPr>
          <a:xfrm>
            <a:off x="214282" y="5357826"/>
            <a:ext cx="8715436" cy="1323439"/>
          </a:xfrm>
          <a:prstGeom prst="rect">
            <a:avLst/>
          </a:prstGeom>
          <a:noFill/>
        </p:spPr>
        <p:txBody>
          <a:bodyPr wrap="square" rtlCol="0">
            <a:spAutoFit/>
          </a:bodyPr>
          <a:lstStyle/>
          <a:p>
            <a:pPr algn="just"/>
            <a:r>
              <a:rPr lang="pt-BR" sz="2000" dirty="0">
                <a:latin typeface="Arial" pitchFamily="34" charset="0"/>
                <a:cs typeface="Arial" pitchFamily="34" charset="0"/>
              </a:rPr>
              <a:t>	Toda substância queima colorido e sua chama tem uma cor característica. Os sais de rubídio e césio (esquerda), por exemplo, dão à chama uma coloração violeta; os sais de lítio (centro) , uma coloração vermelho-púrpura; e o cobre, uma coloração verde-esmeralda.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42852"/>
            <a:ext cx="9144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Descobrindo novos elementos</a:t>
            </a:r>
          </a:p>
        </p:txBody>
      </p:sp>
      <p:sp>
        <p:nvSpPr>
          <p:cNvPr id="3" name="CaixaDeTexto 2"/>
          <p:cNvSpPr txBox="1"/>
          <p:nvPr/>
        </p:nvSpPr>
        <p:spPr>
          <a:xfrm>
            <a:off x="214282" y="821026"/>
            <a:ext cx="8643998" cy="5170646"/>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Com a divulgação das descobertas de </a:t>
            </a:r>
            <a:r>
              <a:rPr lang="pt-BR" sz="2000" dirty="0" err="1">
                <a:latin typeface="Arial" pitchFamily="34" charset="0"/>
                <a:cs typeface="Arial" pitchFamily="34" charset="0"/>
              </a:rPr>
              <a:t>Bunsen</a:t>
            </a:r>
            <a:r>
              <a:rPr lang="pt-BR" sz="2000" dirty="0">
                <a:latin typeface="Arial" pitchFamily="34" charset="0"/>
                <a:cs typeface="Arial" pitchFamily="34" charset="0"/>
              </a:rPr>
              <a:t> e </a:t>
            </a:r>
            <a:r>
              <a:rPr lang="pt-BR" sz="2000" dirty="0" err="1">
                <a:latin typeface="Arial" pitchFamily="34" charset="0"/>
                <a:cs typeface="Arial" pitchFamily="34" charset="0"/>
              </a:rPr>
              <a:t>Kirchhoff</a:t>
            </a:r>
            <a:r>
              <a:rPr lang="pt-BR" sz="2000" dirty="0">
                <a:latin typeface="Arial" pitchFamily="34" charset="0"/>
                <a:cs typeface="Arial" pitchFamily="34" charset="0"/>
              </a:rPr>
              <a:t> muitos pesquisadores se lançaram à procura de novos elementos químicos. </a:t>
            </a:r>
            <a:r>
              <a:rPr lang="pt-BR" sz="2000" dirty="0" err="1">
                <a:latin typeface="Arial" pitchFamily="34" charset="0"/>
                <a:cs typeface="Arial" pitchFamily="34" charset="0"/>
              </a:rPr>
              <a:t>Bunsen</a:t>
            </a:r>
            <a:r>
              <a:rPr lang="pt-BR" sz="2000" dirty="0">
                <a:latin typeface="Arial" pitchFamily="34" charset="0"/>
                <a:cs typeface="Arial" pitchFamily="34" charset="0"/>
              </a:rPr>
              <a:t> e </a:t>
            </a:r>
            <a:r>
              <a:rPr lang="pt-BR" sz="2000" dirty="0" err="1">
                <a:latin typeface="Arial" pitchFamily="34" charset="0"/>
                <a:cs typeface="Arial" pitchFamily="34" charset="0"/>
              </a:rPr>
              <a:t>Kirchhoff</a:t>
            </a:r>
            <a:r>
              <a:rPr lang="pt-BR" sz="2000" dirty="0">
                <a:latin typeface="Arial" pitchFamily="34" charset="0"/>
                <a:cs typeface="Arial" pitchFamily="34" charset="0"/>
              </a:rPr>
              <a:t> continuaram suas pesquisas registrando as linhas espectrais proeminentes de todos os elementos então conhecidos. Após isso eles começaram a procurar novos elementos químicos através da análise espectral. Logo eles descobriram outras linhas espectrais pertencentes aos espectros de amostras minerais. </a:t>
            </a:r>
          </a:p>
          <a:p>
            <a:pPr algn="just">
              <a:lnSpc>
                <a:spcPct val="150000"/>
              </a:lnSpc>
            </a:pPr>
            <a:r>
              <a:rPr lang="pt-BR" sz="2000" dirty="0">
                <a:latin typeface="Arial" pitchFamily="34" charset="0"/>
                <a:cs typeface="Arial" pitchFamily="34" charset="0"/>
              </a:rPr>
              <a:t>	A espectroscopia possibilitou a descoberta, em poucos anos, de inúmeros elementos químicos, em especial muitos dos que correspondiam às lacunas presentes na tabela periódica que seria publicada por Dmitri Mendeleiev em 1869.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tabela-periodica.jpg"/>
          <p:cNvPicPr>
            <a:picLocks noChangeAspect="1"/>
          </p:cNvPicPr>
          <p:nvPr/>
        </p:nvPicPr>
        <p:blipFill>
          <a:blip r:embed="rId2" cstate="print"/>
          <a:stretch>
            <a:fillRect/>
          </a:stretch>
        </p:blipFill>
        <p:spPr>
          <a:xfrm>
            <a:off x="214282" y="54449"/>
            <a:ext cx="8786874" cy="68035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ifracao_por_fenda.jpg"/>
          <p:cNvPicPr>
            <a:picLocks noChangeAspect="1"/>
          </p:cNvPicPr>
          <p:nvPr/>
        </p:nvPicPr>
        <p:blipFill>
          <a:blip r:embed="rId2" cstate="print"/>
          <a:stretch>
            <a:fillRect/>
          </a:stretch>
        </p:blipFill>
        <p:spPr>
          <a:xfrm>
            <a:off x="0" y="-60158"/>
            <a:ext cx="9144000" cy="697831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85720" y="642918"/>
            <a:ext cx="8501122" cy="3266985"/>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Em 1860, </a:t>
            </a:r>
            <a:r>
              <a:rPr lang="pt-BR" sz="2000" dirty="0" err="1">
                <a:latin typeface="Arial" pitchFamily="34" charset="0"/>
                <a:cs typeface="Arial" pitchFamily="34" charset="0"/>
              </a:rPr>
              <a:t>Bunsen</a:t>
            </a:r>
            <a:r>
              <a:rPr lang="pt-BR" sz="2000" dirty="0">
                <a:latin typeface="Arial" pitchFamily="34" charset="0"/>
                <a:cs typeface="Arial" pitchFamily="34" charset="0"/>
              </a:rPr>
              <a:t> extraiu sete gramas de uma substância sólida a partir de 44 mil litros de água mineral, quando queimou tal substância, </a:t>
            </a:r>
            <a:r>
              <a:rPr lang="pt-BR" sz="2000" dirty="0" err="1">
                <a:latin typeface="Arial" pitchFamily="34" charset="0"/>
                <a:cs typeface="Arial" pitchFamily="34" charset="0"/>
              </a:rPr>
              <a:t>Bunsen</a:t>
            </a:r>
            <a:r>
              <a:rPr lang="pt-BR" sz="2000" dirty="0">
                <a:latin typeface="Arial" pitchFamily="34" charset="0"/>
                <a:cs typeface="Arial" pitchFamily="34" charset="0"/>
              </a:rPr>
              <a:t> e </a:t>
            </a:r>
            <a:r>
              <a:rPr lang="pt-BR" sz="2000" dirty="0" err="1">
                <a:latin typeface="Arial" pitchFamily="34" charset="0"/>
                <a:cs typeface="Arial" pitchFamily="34" charset="0"/>
              </a:rPr>
              <a:t>Kirchhoff</a:t>
            </a:r>
            <a:r>
              <a:rPr lang="pt-BR" sz="2000" dirty="0">
                <a:latin typeface="Arial" pitchFamily="34" charset="0"/>
                <a:cs typeface="Arial" pitchFamily="34" charset="0"/>
              </a:rPr>
              <a:t> encontraram uma nova linha na parte azul do espectro de uma amostra de água mineral. Eles conseguiram determinar que um elemento ainda desconhecido era o responsável pela criação dessa linha. A esse elemento eles deram o nome de "césio", uma palavra proveniente do latim "</a:t>
            </a:r>
            <a:r>
              <a:rPr lang="pt-BR" sz="2000" dirty="0" err="1">
                <a:latin typeface="Arial" pitchFamily="34" charset="0"/>
                <a:cs typeface="Arial" pitchFamily="34" charset="0"/>
              </a:rPr>
              <a:t>caesium</a:t>
            </a:r>
            <a:r>
              <a:rPr lang="pt-BR" sz="2000" dirty="0">
                <a:latin typeface="Arial" pitchFamily="34" charset="0"/>
                <a:cs typeface="Arial" pitchFamily="34" charset="0"/>
              </a:rPr>
              <a:t>", que significa "azul-acinzentado".</a:t>
            </a:r>
          </a:p>
        </p:txBody>
      </p:sp>
      <p:pic>
        <p:nvPicPr>
          <p:cNvPr id="4" name="Imagem 3" descr="cesio.jpg"/>
          <p:cNvPicPr>
            <a:picLocks noChangeAspect="1"/>
          </p:cNvPicPr>
          <p:nvPr/>
        </p:nvPicPr>
        <p:blipFill>
          <a:blip r:embed="rId2" cstate="print"/>
          <a:stretch>
            <a:fillRect/>
          </a:stretch>
        </p:blipFill>
        <p:spPr>
          <a:xfrm>
            <a:off x="3786182" y="4551430"/>
            <a:ext cx="3071834" cy="2306570"/>
          </a:xfrm>
          <a:prstGeom prst="rect">
            <a:avLst/>
          </a:prstGeom>
        </p:spPr>
      </p:pic>
      <p:pic>
        <p:nvPicPr>
          <p:cNvPr id="5" name="Imagem 4" descr="Césio.jpg"/>
          <p:cNvPicPr>
            <a:picLocks noChangeAspect="1"/>
          </p:cNvPicPr>
          <p:nvPr/>
        </p:nvPicPr>
        <p:blipFill>
          <a:blip r:embed="rId3" cstate="print"/>
          <a:stretch>
            <a:fillRect/>
          </a:stretch>
        </p:blipFill>
        <p:spPr>
          <a:xfrm>
            <a:off x="0" y="4533900"/>
            <a:ext cx="3810000" cy="2324100"/>
          </a:xfrm>
          <a:prstGeom prst="rect">
            <a:avLst/>
          </a:prstGeom>
        </p:spPr>
      </p:pic>
      <p:pic>
        <p:nvPicPr>
          <p:cNvPr id="6" name="Imagem 5" descr="Simbolo RADIOATIVO.gif"/>
          <p:cNvPicPr>
            <a:picLocks noChangeAspect="1"/>
          </p:cNvPicPr>
          <p:nvPr/>
        </p:nvPicPr>
        <p:blipFill>
          <a:blip r:embed="rId4" cstate="print"/>
          <a:stretch>
            <a:fillRect/>
          </a:stretch>
        </p:blipFill>
        <p:spPr>
          <a:xfrm>
            <a:off x="6896100" y="4267200"/>
            <a:ext cx="2247900" cy="25908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785794"/>
            <a:ext cx="8286808" cy="1889300"/>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No ano seguinte, eles descobriram uma nova linha na parte vermelha do espectro de uma amostra mineral. Isto os levou a descobrir um novo elemento químico, o "rubídio", uma adaptação da palavra latina "</a:t>
            </a:r>
            <a:r>
              <a:rPr lang="pt-BR" sz="2000" dirty="0" err="1">
                <a:latin typeface="Arial" pitchFamily="34" charset="0"/>
                <a:cs typeface="Arial" pitchFamily="34" charset="0"/>
              </a:rPr>
              <a:t>rubidium</a:t>
            </a:r>
            <a:r>
              <a:rPr lang="pt-BR" sz="2000" dirty="0">
                <a:latin typeface="Arial" pitchFamily="34" charset="0"/>
                <a:cs typeface="Arial" pitchFamily="34" charset="0"/>
              </a:rPr>
              <a:t>", que significa "vermelho". </a:t>
            </a:r>
            <a:endParaRPr lang="pt-BR" dirty="0"/>
          </a:p>
        </p:txBody>
      </p:sp>
      <p:pic>
        <p:nvPicPr>
          <p:cNvPr id="5" name="Imagem 4" descr="metalesalcalinos003.jpg"/>
          <p:cNvPicPr>
            <a:picLocks noChangeAspect="1"/>
          </p:cNvPicPr>
          <p:nvPr/>
        </p:nvPicPr>
        <p:blipFill>
          <a:blip r:embed="rId2" cstate="print"/>
          <a:stretch>
            <a:fillRect/>
          </a:stretch>
        </p:blipFill>
        <p:spPr>
          <a:xfrm>
            <a:off x="0" y="3347214"/>
            <a:ext cx="4357686" cy="3510786"/>
          </a:xfrm>
          <a:prstGeom prst="rect">
            <a:avLst/>
          </a:prstGeom>
        </p:spPr>
      </p:pic>
      <p:pic>
        <p:nvPicPr>
          <p:cNvPr id="6" name="Imagem 5" descr="Rubdio.jpg"/>
          <p:cNvPicPr>
            <a:picLocks noChangeAspect="1"/>
          </p:cNvPicPr>
          <p:nvPr/>
        </p:nvPicPr>
        <p:blipFill>
          <a:blip r:embed="rId3" cstate="print"/>
          <a:stretch>
            <a:fillRect/>
          </a:stretch>
        </p:blipFill>
        <p:spPr>
          <a:xfrm>
            <a:off x="4429124" y="3321843"/>
            <a:ext cx="4714876" cy="353615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1571612"/>
            <a:ext cx="8429684" cy="3785652"/>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Durante o eclipse solar de 1868 os astrônomos decidiram fazer a análise espectral da luz proveniente da parte mais externa do Sol, aquela que fica exposta quando o disco da Lua encobre o disco solar. Ao fazer isso eles encontraram uma nova linha espectral imediatamente atribuída a um novo elemento químico, desconhecido na Terra, e que foi chamado de "hélio", palavra derivada do grego "</a:t>
            </a:r>
            <a:r>
              <a:rPr lang="pt-BR" sz="2000" dirty="0" err="1">
                <a:latin typeface="Arial" pitchFamily="34" charset="0"/>
                <a:cs typeface="Arial" pitchFamily="34" charset="0"/>
              </a:rPr>
              <a:t>helios</a:t>
            </a:r>
            <a:r>
              <a:rPr lang="pt-BR" sz="2000" dirty="0">
                <a:latin typeface="Arial" pitchFamily="34" charset="0"/>
                <a:cs typeface="Arial" pitchFamily="34" charset="0"/>
              </a:rPr>
              <a:t>" que significa "sol". Através da análise espectral, os cientistas encontraram novos elementos também fora do planeta. </a:t>
            </a:r>
            <a:endParaRPr lang="pt-BR" sz="1900" dirty="0">
              <a:latin typeface="Arial" pitchFamily="34" charset="0"/>
              <a:cs typeface="Arial" pitchFamily="34" charset="0"/>
            </a:endParaRPr>
          </a:p>
        </p:txBody>
      </p:sp>
      <p:sp>
        <p:nvSpPr>
          <p:cNvPr id="4" name="CaixaDeTexto 3"/>
          <p:cNvSpPr txBox="1"/>
          <p:nvPr/>
        </p:nvSpPr>
        <p:spPr>
          <a:xfrm>
            <a:off x="0" y="285728"/>
            <a:ext cx="9144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A descoberta do Hélio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7158" y="571480"/>
            <a:ext cx="8215370" cy="2862322"/>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Durante muito tempo os cientistas pensaram que haviam descoberto um elemento químico que não existia na Terra o que, se fosse verdade, derrubaria a hipótese que todos os elementos químicos são encontrados na superfície do nosso planeta. Somente em 1895 é que os cientistas conseguiram obter o hélio nos laboratórios terrestres, ao analisarem gases obtidos a partir do urânio.</a:t>
            </a:r>
          </a:p>
        </p:txBody>
      </p:sp>
      <p:pic>
        <p:nvPicPr>
          <p:cNvPr id="3" name="Imagem 2" descr="ABAAABYsoAF-0.png"/>
          <p:cNvPicPr>
            <a:picLocks noChangeAspect="1"/>
          </p:cNvPicPr>
          <p:nvPr/>
        </p:nvPicPr>
        <p:blipFill>
          <a:blip r:embed="rId2" cstate="print"/>
          <a:stretch>
            <a:fillRect/>
          </a:stretch>
        </p:blipFill>
        <p:spPr>
          <a:xfrm>
            <a:off x="0" y="3826838"/>
            <a:ext cx="9144000" cy="303116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espectro_elementos.jpg"/>
          <p:cNvPicPr>
            <a:picLocks noChangeAspect="1"/>
          </p:cNvPicPr>
          <p:nvPr/>
        </p:nvPicPr>
        <p:blipFill>
          <a:blip r:embed="rId2" cstate="print"/>
          <a:stretch>
            <a:fillRect/>
          </a:stretch>
        </p:blipFill>
        <p:spPr>
          <a:xfrm>
            <a:off x="1714480" y="-1104"/>
            <a:ext cx="5715040" cy="686021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2" cstate="print"/>
          <a:srcRect/>
          <a:stretch>
            <a:fillRect/>
          </a:stretch>
        </p:blipFill>
        <p:spPr bwMode="auto">
          <a:xfrm>
            <a:off x="0" y="500063"/>
            <a:ext cx="9144000" cy="4500562"/>
          </a:xfrm>
          <a:prstGeom prst="rect">
            <a:avLst/>
          </a:prstGeom>
          <a:noFill/>
          <a:ln>
            <a:miter lim="800000"/>
            <a:headEnd/>
            <a:tailEnd/>
          </a:ln>
        </p:spPr>
      </p:pic>
      <p:sp>
        <p:nvSpPr>
          <p:cNvPr id="11267" name="Retângulo 4"/>
          <p:cNvSpPr>
            <a:spLocks noChangeArrowheads="1"/>
          </p:cNvSpPr>
          <p:nvPr/>
        </p:nvSpPr>
        <p:spPr bwMode="auto">
          <a:xfrm>
            <a:off x="0" y="5072063"/>
            <a:ext cx="9144000" cy="1754326"/>
          </a:xfrm>
          <a:prstGeom prst="rect">
            <a:avLst/>
          </a:prstGeom>
          <a:noFill/>
          <a:ln w="9525">
            <a:noFill/>
            <a:miter lim="800000"/>
            <a:headEnd/>
            <a:tailEnd/>
          </a:ln>
        </p:spPr>
        <p:txBody>
          <a:bodyPr>
            <a:spAutoFit/>
          </a:bodyPr>
          <a:lstStyle/>
          <a:p>
            <a:pPr algn="just"/>
            <a:r>
              <a:rPr lang="pt-BR" dirty="0">
                <a:latin typeface="Arial" pitchFamily="34" charset="0"/>
                <a:cs typeface="Arial" pitchFamily="34" charset="0"/>
              </a:rPr>
              <a:t>	Espectros solar e de vários elementos individuais. O primeiro, acima, é o espectro contínuo de emissão do Sol, ao qual estão sobrepostas várias linhas negras correspondentes aos espectros de absorção de elementos químicos presentes no Sol. Os 11 seguintes são espectros de emissão de vários elementos, obtidos em laboratório. Note, por exemplo, que os espectros de emissão do sódio e do hélio apresentam linhas muito próximas no amarelo, correspondendo a linhas negras no espectro solar.</a:t>
            </a:r>
          </a:p>
        </p:txBody>
      </p:sp>
      <p:sp>
        <p:nvSpPr>
          <p:cNvPr id="7" name="CaixaDeTexto 6"/>
          <p:cNvSpPr txBox="1">
            <a:spLocks noChangeArrowheads="1"/>
          </p:cNvSpPr>
          <p:nvPr/>
        </p:nvSpPr>
        <p:spPr bwMode="auto">
          <a:xfrm>
            <a:off x="0" y="38100"/>
            <a:ext cx="9143999" cy="366713"/>
          </a:xfrm>
          <a:prstGeom prst="rect">
            <a:avLst/>
          </a:prstGeom>
          <a:noFill/>
          <a:ln w="9525" algn="ctr">
            <a:noFill/>
            <a:miter lim="800000"/>
            <a:headEnd/>
            <a:tailEnd/>
          </a:ln>
        </p:spPr>
        <p:txBody>
          <a:bodyPr anchor="ctr"/>
          <a:lstStyle/>
          <a:p>
            <a:pPr algn="ctr"/>
            <a:r>
              <a:rPr lang="pt-BR" sz="3200" b="1" dirty="0">
                <a:solidFill>
                  <a:srgbClr val="FF0000"/>
                </a:solidFill>
                <a:latin typeface="Arial" pitchFamily="34" charset="0"/>
                <a:cs typeface="Arial" pitchFamily="34" charset="0"/>
              </a:rPr>
              <a:t>Exemplos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spectral-barcode-75006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4294967295"/>
          </p:nvPr>
        </p:nvPicPr>
        <p:blipFill>
          <a:blip r:embed="rId2" cstate="print"/>
          <a:srcRect/>
          <a:stretch>
            <a:fillRect/>
          </a:stretch>
        </p:blipFill>
        <p:spPr bwMode="auto">
          <a:xfrm>
            <a:off x="4667250" y="1268413"/>
            <a:ext cx="2857500" cy="2143125"/>
          </a:xfrm>
          <a:prstGeom prst="rect">
            <a:avLst/>
          </a:prstGeom>
          <a:noFill/>
          <a:ln>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330200" y="2205038"/>
            <a:ext cx="3810000" cy="3181350"/>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5076825" y="3860800"/>
            <a:ext cx="3598863" cy="2214563"/>
          </a:xfrm>
          <a:prstGeom prst="rect">
            <a:avLst/>
          </a:prstGeom>
          <a:noFill/>
          <a:ln w="9525">
            <a:noFill/>
            <a:miter lim="800000"/>
            <a:headEnd/>
            <a:tailEnd/>
          </a:ln>
        </p:spPr>
      </p:pic>
      <p:sp>
        <p:nvSpPr>
          <p:cNvPr id="14341" name="CaixaDeTexto 3"/>
          <p:cNvSpPr txBox="1">
            <a:spLocks noChangeArrowheads="1"/>
          </p:cNvSpPr>
          <p:nvPr/>
        </p:nvSpPr>
        <p:spPr bwMode="auto">
          <a:xfrm>
            <a:off x="0" y="357166"/>
            <a:ext cx="9143999" cy="488972"/>
          </a:xfrm>
          <a:prstGeom prst="rect">
            <a:avLst/>
          </a:prstGeom>
          <a:noFill/>
          <a:ln w="9525" algn="ctr">
            <a:noFill/>
            <a:miter lim="800000"/>
            <a:headEnd/>
            <a:tailEnd/>
          </a:ln>
        </p:spPr>
        <p:txBody>
          <a:bodyPr anchor="ctr"/>
          <a:lstStyle/>
          <a:p>
            <a:pPr algn="ctr"/>
            <a:r>
              <a:rPr lang="pt-BR" sz="3200" b="1" dirty="0">
                <a:solidFill>
                  <a:srgbClr val="FF0000"/>
                </a:solidFill>
                <a:latin typeface="Arial" pitchFamily="34" charset="0"/>
                <a:cs typeface="Arial" pitchFamily="34" charset="0"/>
              </a:rPr>
              <a:t>Espectrômetros Atuais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ta para a direita 4"/>
          <p:cNvSpPr/>
          <p:nvPr/>
        </p:nvSpPr>
        <p:spPr>
          <a:xfrm>
            <a:off x="214312" y="3643314"/>
            <a:ext cx="1214415" cy="14287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0000"/>
              </a:solidFill>
            </a:endParaRPr>
          </a:p>
        </p:txBody>
      </p:sp>
      <p:sp>
        <p:nvSpPr>
          <p:cNvPr id="6" name="Retângulo 5"/>
          <p:cNvSpPr/>
          <p:nvPr/>
        </p:nvSpPr>
        <p:spPr>
          <a:xfrm>
            <a:off x="4286250" y="3071810"/>
            <a:ext cx="1785948" cy="1143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00" b="1" dirty="0">
                <a:solidFill>
                  <a:schemeClr val="bg1"/>
                </a:solidFill>
                <a:latin typeface="Arial" pitchFamily="34" charset="0"/>
                <a:cs typeface="Arial" pitchFamily="34" charset="0"/>
              </a:rPr>
              <a:t>Espectrógrafo</a:t>
            </a:r>
          </a:p>
        </p:txBody>
      </p:sp>
      <p:sp>
        <p:nvSpPr>
          <p:cNvPr id="7" name="Seta para a direita 6"/>
          <p:cNvSpPr/>
          <p:nvPr/>
        </p:nvSpPr>
        <p:spPr>
          <a:xfrm>
            <a:off x="6143625" y="3500438"/>
            <a:ext cx="571500" cy="2143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rgbClr val="FF0000"/>
              </a:solidFill>
            </a:endParaRPr>
          </a:p>
        </p:txBody>
      </p:sp>
      <p:sp>
        <p:nvSpPr>
          <p:cNvPr id="8" name="Retângulo 7"/>
          <p:cNvSpPr/>
          <p:nvPr/>
        </p:nvSpPr>
        <p:spPr>
          <a:xfrm>
            <a:off x="1857375" y="3071810"/>
            <a:ext cx="1857369" cy="1143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00" b="1" dirty="0">
                <a:solidFill>
                  <a:schemeClr val="bg1"/>
                </a:solidFill>
                <a:latin typeface="Arial" pitchFamily="34" charset="0"/>
                <a:cs typeface="Arial" pitchFamily="34" charset="0"/>
              </a:rPr>
              <a:t>Espectrômetro</a:t>
            </a:r>
          </a:p>
        </p:txBody>
      </p:sp>
      <p:sp>
        <p:nvSpPr>
          <p:cNvPr id="15366" name="CaixaDeTexto 8"/>
          <p:cNvSpPr txBox="1">
            <a:spLocks noChangeArrowheads="1"/>
          </p:cNvSpPr>
          <p:nvPr/>
        </p:nvSpPr>
        <p:spPr bwMode="auto">
          <a:xfrm rot="19611911">
            <a:off x="326409" y="2313361"/>
            <a:ext cx="1879041" cy="707886"/>
          </a:xfrm>
          <a:prstGeom prst="rect">
            <a:avLst/>
          </a:prstGeom>
          <a:noFill/>
          <a:ln w="9525">
            <a:noFill/>
            <a:miter lim="800000"/>
            <a:headEnd/>
            <a:tailEnd/>
          </a:ln>
        </p:spPr>
        <p:txBody>
          <a:bodyPr wrap="none">
            <a:spAutoFit/>
          </a:bodyPr>
          <a:lstStyle/>
          <a:p>
            <a:pPr algn="ctr"/>
            <a:r>
              <a:rPr lang="pt-BR" sz="2000" b="1" dirty="0">
                <a:solidFill>
                  <a:srgbClr val="00B050"/>
                </a:solidFill>
                <a:latin typeface="Arial" pitchFamily="34" charset="0"/>
                <a:cs typeface="Arial" pitchFamily="34" charset="0"/>
              </a:rPr>
              <a:t>Radiação a</a:t>
            </a:r>
          </a:p>
          <a:p>
            <a:r>
              <a:rPr lang="pt-BR" sz="2000" b="1" dirty="0">
                <a:solidFill>
                  <a:srgbClr val="00B050"/>
                </a:solidFill>
                <a:latin typeface="Arial" pitchFamily="34" charset="0"/>
                <a:cs typeface="Arial" pitchFamily="34" charset="0"/>
              </a:rPr>
              <a:t>ser analisada</a:t>
            </a:r>
          </a:p>
        </p:txBody>
      </p:sp>
      <p:sp>
        <p:nvSpPr>
          <p:cNvPr id="15367" name="CaixaDeTexto 9"/>
          <p:cNvSpPr txBox="1">
            <a:spLocks noChangeArrowheads="1"/>
          </p:cNvSpPr>
          <p:nvPr/>
        </p:nvSpPr>
        <p:spPr bwMode="auto">
          <a:xfrm>
            <a:off x="1759702" y="4357688"/>
            <a:ext cx="1781257" cy="707886"/>
          </a:xfrm>
          <a:prstGeom prst="rect">
            <a:avLst/>
          </a:prstGeom>
          <a:noFill/>
          <a:ln w="9525">
            <a:noFill/>
            <a:miter lim="800000"/>
            <a:headEnd/>
            <a:tailEnd/>
          </a:ln>
        </p:spPr>
        <p:txBody>
          <a:bodyPr wrap="none">
            <a:spAutoFit/>
          </a:bodyPr>
          <a:lstStyle/>
          <a:p>
            <a:pPr algn="ctr"/>
            <a:r>
              <a:rPr lang="pt-BR" sz="2000" b="1" dirty="0">
                <a:solidFill>
                  <a:srgbClr val="00B050"/>
                </a:solidFill>
                <a:latin typeface="Arial" pitchFamily="34" charset="0"/>
                <a:cs typeface="Arial" pitchFamily="34" charset="0"/>
              </a:rPr>
              <a:t>Decompõe a </a:t>
            </a:r>
          </a:p>
          <a:p>
            <a:pPr algn="ctr"/>
            <a:r>
              <a:rPr lang="pt-BR" sz="2000" b="1" dirty="0">
                <a:solidFill>
                  <a:srgbClr val="00B050"/>
                </a:solidFill>
                <a:latin typeface="Arial" pitchFamily="34" charset="0"/>
                <a:cs typeface="Arial" pitchFamily="34" charset="0"/>
              </a:rPr>
              <a:t>radiação</a:t>
            </a:r>
          </a:p>
        </p:txBody>
      </p:sp>
      <p:sp>
        <p:nvSpPr>
          <p:cNvPr id="15368" name="CaixaDeTexto 10"/>
          <p:cNvSpPr txBox="1">
            <a:spLocks noChangeArrowheads="1"/>
          </p:cNvSpPr>
          <p:nvPr/>
        </p:nvSpPr>
        <p:spPr bwMode="auto">
          <a:xfrm>
            <a:off x="3896561" y="4487863"/>
            <a:ext cx="2420856" cy="400110"/>
          </a:xfrm>
          <a:prstGeom prst="rect">
            <a:avLst/>
          </a:prstGeom>
          <a:noFill/>
          <a:ln w="9525">
            <a:noFill/>
            <a:miter lim="800000"/>
            <a:headEnd/>
            <a:tailEnd/>
          </a:ln>
        </p:spPr>
        <p:txBody>
          <a:bodyPr wrap="none">
            <a:spAutoFit/>
          </a:bodyPr>
          <a:lstStyle/>
          <a:p>
            <a:pPr algn="ctr"/>
            <a:r>
              <a:rPr lang="pt-BR" sz="2000" b="1" dirty="0">
                <a:solidFill>
                  <a:srgbClr val="00B050"/>
                </a:solidFill>
                <a:latin typeface="Arial" pitchFamily="34" charset="0"/>
                <a:cs typeface="Arial" pitchFamily="34" charset="0"/>
              </a:rPr>
              <a:t>Gera os espectros</a:t>
            </a:r>
          </a:p>
        </p:txBody>
      </p:sp>
      <p:pic>
        <p:nvPicPr>
          <p:cNvPr id="15369" name="Picture 4"/>
          <p:cNvPicPr>
            <a:picLocks noChangeAspect="1" noChangeArrowheads="1"/>
          </p:cNvPicPr>
          <p:nvPr/>
        </p:nvPicPr>
        <p:blipFill>
          <a:blip r:embed="rId2" cstate="print"/>
          <a:srcRect/>
          <a:stretch>
            <a:fillRect/>
          </a:stretch>
        </p:blipFill>
        <p:spPr bwMode="auto">
          <a:xfrm>
            <a:off x="7143750" y="1282700"/>
            <a:ext cx="2000250" cy="1431925"/>
          </a:xfrm>
          <a:prstGeom prst="rect">
            <a:avLst/>
          </a:prstGeom>
          <a:noFill/>
          <a:ln w="9525">
            <a:noFill/>
            <a:miter lim="800000"/>
            <a:headEnd/>
            <a:tailEnd/>
          </a:ln>
        </p:spPr>
      </p:pic>
      <p:pic>
        <p:nvPicPr>
          <p:cNvPr id="15370" name="Picture 3"/>
          <p:cNvPicPr>
            <a:picLocks noChangeAspect="1" noChangeArrowheads="1"/>
          </p:cNvPicPr>
          <p:nvPr/>
        </p:nvPicPr>
        <p:blipFill>
          <a:blip r:embed="rId3" cstate="print"/>
          <a:srcRect/>
          <a:stretch>
            <a:fillRect/>
          </a:stretch>
        </p:blipFill>
        <p:spPr bwMode="auto">
          <a:xfrm>
            <a:off x="7143750" y="4071938"/>
            <a:ext cx="2000250" cy="1428750"/>
          </a:xfrm>
          <a:prstGeom prst="rect">
            <a:avLst/>
          </a:prstGeom>
          <a:noFill/>
          <a:ln w="9525">
            <a:noFill/>
            <a:miter lim="800000"/>
            <a:headEnd/>
            <a:tailEnd/>
          </a:ln>
        </p:spPr>
      </p:pic>
      <p:sp>
        <p:nvSpPr>
          <p:cNvPr id="15371" name="CaixaDeTexto 6"/>
          <p:cNvSpPr txBox="1">
            <a:spLocks noChangeArrowheads="1"/>
          </p:cNvSpPr>
          <p:nvPr/>
        </p:nvSpPr>
        <p:spPr bwMode="auto">
          <a:xfrm>
            <a:off x="7000875" y="2714625"/>
            <a:ext cx="2286000" cy="338138"/>
          </a:xfrm>
          <a:prstGeom prst="rect">
            <a:avLst/>
          </a:prstGeom>
          <a:noFill/>
          <a:ln w="9525">
            <a:noFill/>
            <a:miter lim="800000"/>
            <a:headEnd/>
            <a:tailEnd/>
          </a:ln>
        </p:spPr>
        <p:txBody>
          <a:bodyPr>
            <a:spAutoFit/>
          </a:bodyPr>
          <a:lstStyle/>
          <a:p>
            <a:r>
              <a:rPr lang="pt-BR" sz="1600" b="1" dirty="0">
                <a:solidFill>
                  <a:srgbClr val="FF0000"/>
                </a:solidFill>
                <a:latin typeface="Arial" pitchFamily="34" charset="0"/>
                <a:cs typeface="Arial" pitchFamily="34" charset="0"/>
              </a:rPr>
              <a:t>Espectro de emissão</a:t>
            </a:r>
          </a:p>
        </p:txBody>
      </p:sp>
      <p:sp>
        <p:nvSpPr>
          <p:cNvPr id="15372" name="CaixaDeTexto 4"/>
          <p:cNvSpPr txBox="1">
            <a:spLocks noChangeArrowheads="1"/>
          </p:cNvSpPr>
          <p:nvPr/>
        </p:nvSpPr>
        <p:spPr bwMode="auto">
          <a:xfrm>
            <a:off x="7000875" y="5500688"/>
            <a:ext cx="2428875" cy="338137"/>
          </a:xfrm>
          <a:prstGeom prst="rect">
            <a:avLst/>
          </a:prstGeom>
          <a:noFill/>
          <a:ln w="9525">
            <a:noFill/>
            <a:miter lim="800000"/>
            <a:headEnd/>
            <a:tailEnd/>
          </a:ln>
        </p:spPr>
        <p:txBody>
          <a:bodyPr>
            <a:spAutoFit/>
          </a:bodyPr>
          <a:lstStyle/>
          <a:p>
            <a:r>
              <a:rPr lang="pt-BR" sz="1600" b="1" dirty="0">
                <a:solidFill>
                  <a:srgbClr val="FF0000"/>
                </a:solidFill>
                <a:latin typeface="Arial" pitchFamily="34" charset="0"/>
                <a:cs typeface="Arial" pitchFamily="34" charset="0"/>
              </a:rPr>
              <a:t>Espectro de absorção</a:t>
            </a:r>
          </a:p>
        </p:txBody>
      </p:sp>
      <p:sp>
        <p:nvSpPr>
          <p:cNvPr id="16" name="Chave esquerda 15"/>
          <p:cNvSpPr/>
          <p:nvPr/>
        </p:nvSpPr>
        <p:spPr>
          <a:xfrm>
            <a:off x="6786563" y="1214438"/>
            <a:ext cx="357187" cy="47863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15374" name="CaixaDeTexto 16"/>
          <p:cNvSpPr txBox="1">
            <a:spLocks noChangeArrowheads="1"/>
          </p:cNvSpPr>
          <p:nvPr/>
        </p:nvSpPr>
        <p:spPr bwMode="auto">
          <a:xfrm>
            <a:off x="468313" y="476250"/>
            <a:ext cx="8424862" cy="579438"/>
          </a:xfrm>
          <a:prstGeom prst="rect">
            <a:avLst/>
          </a:prstGeom>
          <a:noFill/>
          <a:ln w="9525" algn="ctr">
            <a:noFill/>
            <a:miter lim="800000"/>
            <a:headEnd/>
            <a:tailEnd/>
          </a:ln>
          <a:effectLst/>
        </p:spPr>
        <p:txBody>
          <a:bodyPr anchor="ctr"/>
          <a:lstStyle/>
          <a:p>
            <a:pPr algn="ctr"/>
            <a:r>
              <a:rPr lang="pt-BR" sz="3200" b="1" dirty="0">
                <a:solidFill>
                  <a:srgbClr val="FF0000"/>
                </a:solidFill>
                <a:latin typeface="Arial" pitchFamily="34" charset="0"/>
                <a:cs typeface="Arial" pitchFamily="34" charset="0"/>
              </a:rPr>
              <a:t>Espectroscopia – Esquema Geral</a:t>
            </a:r>
          </a:p>
        </p:txBody>
      </p:sp>
      <p:cxnSp>
        <p:nvCxnSpPr>
          <p:cNvPr id="20" name="Conector de seta reta 19"/>
          <p:cNvCxnSpPr/>
          <p:nvPr/>
        </p:nvCxnSpPr>
        <p:spPr>
          <a:xfrm>
            <a:off x="3857620" y="3214689"/>
            <a:ext cx="357188"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a:off x="3857620" y="3438526"/>
            <a:ext cx="357188"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a:off x="3857620" y="3643314"/>
            <a:ext cx="357188" cy="158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a:off x="3857620" y="3856039"/>
            <a:ext cx="357188" cy="158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a:off x="3857620" y="4070351"/>
            <a:ext cx="357188" cy="158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aixaDeTexto 6"/>
          <p:cNvSpPr txBox="1">
            <a:spLocks noChangeArrowheads="1"/>
          </p:cNvSpPr>
          <p:nvPr/>
        </p:nvSpPr>
        <p:spPr bwMode="auto">
          <a:xfrm>
            <a:off x="0" y="214290"/>
            <a:ext cx="9144000" cy="479446"/>
          </a:xfrm>
          <a:prstGeom prst="rect">
            <a:avLst/>
          </a:prstGeom>
          <a:noFill/>
          <a:ln w="9525" algn="ctr">
            <a:noFill/>
            <a:miter lim="800000"/>
            <a:headEnd/>
            <a:tailEnd/>
          </a:ln>
        </p:spPr>
        <p:txBody>
          <a:bodyPr anchor="ctr"/>
          <a:lstStyle/>
          <a:p>
            <a:pPr algn="ctr"/>
            <a:r>
              <a:rPr lang="pt-BR" sz="3200" b="1" dirty="0">
                <a:solidFill>
                  <a:srgbClr val="FF0000"/>
                </a:solidFill>
                <a:latin typeface="Arial" pitchFamily="34" charset="0"/>
                <a:cs typeface="Arial" pitchFamily="34" charset="0"/>
              </a:rPr>
              <a:t>Tipos de espectroscopia</a:t>
            </a:r>
          </a:p>
        </p:txBody>
      </p:sp>
      <p:sp>
        <p:nvSpPr>
          <p:cNvPr id="5" name="CaixaDeTexto 4"/>
          <p:cNvSpPr txBox="1"/>
          <p:nvPr/>
        </p:nvSpPr>
        <p:spPr>
          <a:xfrm>
            <a:off x="285720" y="948690"/>
            <a:ext cx="8572560" cy="5909310"/>
          </a:xfrm>
          <a:prstGeom prst="rect">
            <a:avLst/>
          </a:prstGeom>
          <a:noFill/>
        </p:spPr>
        <p:txBody>
          <a:bodyPr wrap="square" rtlCol="0">
            <a:spAutoFit/>
          </a:bodyPr>
          <a:lstStyle/>
          <a:p>
            <a:pPr algn="just">
              <a:lnSpc>
                <a:spcPct val="150000"/>
              </a:lnSpc>
              <a:buFont typeface="Arial" pitchFamily="34" charset="0"/>
              <a:buChar char="•"/>
            </a:pPr>
            <a:r>
              <a:rPr lang="pt-BR" sz="2000" dirty="0">
                <a:latin typeface="Arial" pitchFamily="34" charset="0"/>
                <a:cs typeface="Arial" pitchFamily="34" charset="0"/>
              </a:rPr>
              <a:t> </a:t>
            </a:r>
            <a:r>
              <a:rPr lang="pt-BR" sz="2000" b="1" dirty="0">
                <a:solidFill>
                  <a:srgbClr val="00B050"/>
                </a:solidFill>
                <a:latin typeface="Arial" pitchFamily="34" charset="0"/>
                <a:cs typeface="Arial" pitchFamily="34" charset="0"/>
              </a:rPr>
              <a:t>ESPECTROSCOPIA DE ABSORÇÃO </a:t>
            </a:r>
            <a:r>
              <a:rPr lang="pt-BR" sz="2000" dirty="0">
                <a:latin typeface="Arial" pitchFamily="34" charset="0"/>
                <a:cs typeface="Arial" pitchFamily="34" charset="0"/>
              </a:rPr>
              <a:t>- Correlaciona a quantidade da energia absorvida em função do comprimento de onda da radiação incidente.</a:t>
            </a:r>
          </a:p>
          <a:p>
            <a:pPr algn="just">
              <a:lnSpc>
                <a:spcPct val="150000"/>
              </a:lnSpc>
              <a:buFont typeface="Arial" pitchFamily="34" charset="0"/>
              <a:buChar char="•"/>
            </a:pPr>
            <a:r>
              <a:rPr lang="pt-BR" sz="2000" dirty="0">
                <a:latin typeface="Arial" pitchFamily="34" charset="0"/>
                <a:cs typeface="Arial" pitchFamily="34" charset="0"/>
              </a:rPr>
              <a:t> </a:t>
            </a:r>
            <a:r>
              <a:rPr lang="pt-BR" sz="2000" b="1" dirty="0">
                <a:solidFill>
                  <a:srgbClr val="00B050"/>
                </a:solidFill>
                <a:latin typeface="Arial" pitchFamily="34" charset="0"/>
                <a:cs typeface="Arial" pitchFamily="34" charset="0"/>
              </a:rPr>
              <a:t>ESPECTROSCOPIA DE EMISSÃO </a:t>
            </a:r>
            <a:r>
              <a:rPr lang="pt-BR" sz="2000" dirty="0">
                <a:latin typeface="Arial" pitchFamily="34" charset="0"/>
                <a:cs typeface="Arial" pitchFamily="34" charset="0"/>
              </a:rPr>
              <a:t>- Analisa a quantidade de energia emitida por uma amostra contra o comprimento de onda da radiação absorvida. Consiste fundamentalmente na </a:t>
            </a:r>
            <a:r>
              <a:rPr lang="pt-BR" sz="2000" dirty="0" err="1">
                <a:latin typeface="Arial" pitchFamily="34" charset="0"/>
                <a:cs typeface="Arial" pitchFamily="34" charset="0"/>
              </a:rPr>
              <a:t>reemissão</a:t>
            </a:r>
            <a:r>
              <a:rPr lang="pt-BR" sz="2000" dirty="0">
                <a:latin typeface="Arial" pitchFamily="34" charset="0"/>
                <a:cs typeface="Arial" pitchFamily="34" charset="0"/>
              </a:rPr>
              <a:t> de energia previamente absorvida pela amostra.</a:t>
            </a:r>
          </a:p>
          <a:p>
            <a:pPr algn="just">
              <a:lnSpc>
                <a:spcPct val="150000"/>
              </a:lnSpc>
              <a:buFont typeface="Arial" pitchFamily="34" charset="0"/>
              <a:buChar char="•"/>
            </a:pPr>
            <a:r>
              <a:rPr lang="pt-BR" sz="2000" dirty="0">
                <a:latin typeface="Arial" pitchFamily="34" charset="0"/>
                <a:cs typeface="Arial" pitchFamily="34" charset="0"/>
              </a:rPr>
              <a:t> </a:t>
            </a:r>
            <a:r>
              <a:rPr lang="pt-BR" sz="2000" b="1" dirty="0">
                <a:solidFill>
                  <a:srgbClr val="00B050"/>
                </a:solidFill>
                <a:latin typeface="Arial" pitchFamily="34" charset="0"/>
                <a:cs typeface="Arial" pitchFamily="34" charset="0"/>
              </a:rPr>
              <a:t>ESPECTROSCOPIA DE ESPALHAMENTO</a:t>
            </a:r>
            <a:r>
              <a:rPr lang="pt-BR" sz="2000" dirty="0">
                <a:solidFill>
                  <a:srgbClr val="00B050"/>
                </a:solidFill>
                <a:latin typeface="Arial" pitchFamily="34" charset="0"/>
                <a:cs typeface="Arial" pitchFamily="34" charset="0"/>
              </a:rPr>
              <a:t> </a:t>
            </a:r>
            <a:r>
              <a:rPr lang="pt-BR" sz="2000" dirty="0">
                <a:latin typeface="Arial" pitchFamily="34" charset="0"/>
                <a:cs typeface="Arial" pitchFamily="34" charset="0"/>
              </a:rPr>
              <a:t>(ou de dispersão) - Determina a quantidade da energia espalhada (dispersa) em função de parâmetros tais como o comprimento de onda, ângulo de incidência e o ângulo de polarização da radiação incidente. É pouco usado em relação a espectroscopia de absorção e de emissão.</a:t>
            </a:r>
          </a:p>
          <a:p>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428604"/>
            <a:ext cx="9144000" cy="495281"/>
          </a:xfrm>
        </p:spPr>
        <p:txBody>
          <a:bodyPr anchorCtr="1">
            <a:noAutofit/>
          </a:bodyPr>
          <a:lstStyle/>
          <a:p>
            <a:r>
              <a:rPr lang="pt-BR" sz="3200" b="1" dirty="0">
                <a:solidFill>
                  <a:srgbClr val="FF0000"/>
                </a:solidFill>
                <a:latin typeface="Arial" pitchFamily="34" charset="0"/>
                <a:cs typeface="Arial" pitchFamily="34" charset="0"/>
              </a:rPr>
              <a:t>Difração em uma fenda</a:t>
            </a:r>
          </a:p>
        </p:txBody>
      </p:sp>
      <p:sp>
        <p:nvSpPr>
          <p:cNvPr id="67587" name="Rectangle 3"/>
          <p:cNvSpPr>
            <a:spLocks noGrp="1" noChangeArrowheads="1"/>
          </p:cNvSpPr>
          <p:nvPr>
            <p:ph type="body" idx="1"/>
          </p:nvPr>
        </p:nvSpPr>
        <p:spPr>
          <a:xfrm>
            <a:off x="714348" y="1785926"/>
            <a:ext cx="1776413" cy="493713"/>
          </a:xfrm>
        </p:spPr>
        <p:txBody>
          <a:bodyPr/>
          <a:lstStyle/>
          <a:p>
            <a:r>
              <a:rPr lang="pt-BR" sz="2400" b="1" i="1" dirty="0">
                <a:solidFill>
                  <a:srgbClr val="00B050"/>
                </a:solidFill>
                <a:cs typeface="Times New Roman" charset="0"/>
                <a:sym typeface="Symbol" pitchFamily="18" charset="2"/>
              </a:rPr>
              <a:t> &lt;&lt; d</a:t>
            </a:r>
          </a:p>
        </p:txBody>
      </p:sp>
      <p:sp>
        <p:nvSpPr>
          <p:cNvPr id="67588" name="Rectangle 4"/>
          <p:cNvSpPr>
            <a:spLocks noChangeArrowheads="1"/>
          </p:cNvSpPr>
          <p:nvPr/>
        </p:nvSpPr>
        <p:spPr bwMode="auto">
          <a:xfrm>
            <a:off x="3771900" y="1752600"/>
            <a:ext cx="1676400" cy="457200"/>
          </a:xfrm>
          <a:prstGeom prst="rect">
            <a:avLst/>
          </a:prstGeom>
          <a:noFill/>
          <a:ln w="9525">
            <a:noFill/>
            <a:miter lim="800000"/>
            <a:headEnd/>
            <a:tailEnd/>
          </a:ln>
          <a:effectLst/>
        </p:spPr>
        <p:txBody>
          <a:bodyPr/>
          <a:lstStyle/>
          <a:p>
            <a:pPr marL="342900" indent="-342900">
              <a:spcBef>
                <a:spcPct val="20000"/>
              </a:spcBef>
              <a:buClr>
                <a:schemeClr val="accent1"/>
              </a:buClr>
              <a:buFontTx/>
              <a:buChar char="•"/>
            </a:pPr>
            <a:r>
              <a:rPr lang="pt-BR" sz="2400" b="1" i="1" dirty="0">
                <a:solidFill>
                  <a:srgbClr val="00B050"/>
                </a:solidFill>
                <a:latin typeface="Tahoma" pitchFamily="34" charset="0"/>
                <a:cs typeface="Times New Roman" charset="0"/>
                <a:sym typeface="Symbol" pitchFamily="18" charset="2"/>
              </a:rPr>
              <a:t>  d</a:t>
            </a:r>
          </a:p>
        </p:txBody>
      </p:sp>
      <p:sp>
        <p:nvSpPr>
          <p:cNvPr id="67589" name="Rectangle 5"/>
          <p:cNvSpPr>
            <a:spLocks noChangeArrowheads="1"/>
          </p:cNvSpPr>
          <p:nvPr/>
        </p:nvSpPr>
        <p:spPr bwMode="auto">
          <a:xfrm>
            <a:off x="6629400" y="1752600"/>
            <a:ext cx="1676400" cy="457200"/>
          </a:xfrm>
          <a:prstGeom prst="rect">
            <a:avLst/>
          </a:prstGeom>
          <a:noFill/>
          <a:ln w="9525">
            <a:noFill/>
            <a:miter lim="800000"/>
            <a:headEnd/>
            <a:tailEnd/>
          </a:ln>
          <a:effectLst/>
        </p:spPr>
        <p:txBody>
          <a:bodyPr/>
          <a:lstStyle/>
          <a:p>
            <a:pPr marL="342900" indent="-342900">
              <a:spcBef>
                <a:spcPct val="20000"/>
              </a:spcBef>
              <a:buClr>
                <a:schemeClr val="accent1"/>
              </a:buClr>
              <a:buFontTx/>
              <a:buChar char="•"/>
            </a:pPr>
            <a:r>
              <a:rPr lang="pt-BR" sz="2400" b="1" i="1" dirty="0">
                <a:solidFill>
                  <a:srgbClr val="00B050"/>
                </a:solidFill>
                <a:latin typeface="Tahoma" pitchFamily="34" charset="0"/>
                <a:cs typeface="Times New Roman" charset="0"/>
                <a:sym typeface="Symbol" pitchFamily="18" charset="2"/>
              </a:rPr>
              <a:t> &gt;&gt; d</a:t>
            </a:r>
          </a:p>
        </p:txBody>
      </p:sp>
      <p:grpSp>
        <p:nvGrpSpPr>
          <p:cNvPr id="2" name="Group 137"/>
          <p:cNvGrpSpPr>
            <a:grpSpLocks/>
          </p:cNvGrpSpPr>
          <p:nvPr/>
        </p:nvGrpSpPr>
        <p:grpSpPr bwMode="auto">
          <a:xfrm>
            <a:off x="431800" y="2667000"/>
            <a:ext cx="2590800" cy="2317750"/>
            <a:chOff x="288" y="1680"/>
            <a:chExt cx="1632" cy="1460"/>
          </a:xfrm>
        </p:grpSpPr>
        <p:grpSp>
          <p:nvGrpSpPr>
            <p:cNvPr id="3" name="Group 26"/>
            <p:cNvGrpSpPr>
              <a:grpSpLocks/>
            </p:cNvGrpSpPr>
            <p:nvPr/>
          </p:nvGrpSpPr>
          <p:grpSpPr bwMode="auto">
            <a:xfrm>
              <a:off x="288" y="1680"/>
              <a:ext cx="1632" cy="1460"/>
              <a:chOff x="288" y="1680"/>
              <a:chExt cx="1632" cy="1460"/>
            </a:xfrm>
          </p:grpSpPr>
          <p:sp>
            <p:nvSpPr>
              <p:cNvPr id="67590" name="Rectangle 6"/>
              <p:cNvSpPr>
                <a:spLocks noChangeArrowheads="1"/>
              </p:cNvSpPr>
              <p:nvPr/>
            </p:nvSpPr>
            <p:spPr bwMode="auto">
              <a:xfrm>
                <a:off x="288" y="1680"/>
                <a:ext cx="1632" cy="1460"/>
              </a:xfrm>
              <a:prstGeom prst="rect">
                <a:avLst/>
              </a:prstGeom>
              <a:solidFill>
                <a:srgbClr val="CCFFFF"/>
              </a:solidFill>
              <a:ln w="57150">
                <a:solidFill>
                  <a:srgbClr val="6600FF"/>
                </a:solidFill>
                <a:miter lim="800000"/>
                <a:headEnd/>
                <a:tailEnd/>
              </a:ln>
              <a:effectLst/>
            </p:spPr>
            <p:txBody>
              <a:bodyPr wrap="none" anchor="ctr"/>
              <a:lstStyle/>
              <a:p>
                <a:endParaRPr lang="pt-BR"/>
              </a:p>
            </p:txBody>
          </p:sp>
          <p:grpSp>
            <p:nvGrpSpPr>
              <p:cNvPr id="4" name="Group 19"/>
              <p:cNvGrpSpPr>
                <a:grpSpLocks/>
              </p:cNvGrpSpPr>
              <p:nvPr/>
            </p:nvGrpSpPr>
            <p:grpSpPr bwMode="auto">
              <a:xfrm>
                <a:off x="888" y="1680"/>
                <a:ext cx="0" cy="1460"/>
                <a:chOff x="888" y="1680"/>
                <a:chExt cx="0" cy="1460"/>
              </a:xfrm>
            </p:grpSpPr>
            <p:sp>
              <p:nvSpPr>
                <p:cNvPr id="67593" name="Line 9"/>
                <p:cNvSpPr>
                  <a:spLocks noChangeShapeType="1"/>
                </p:cNvSpPr>
                <p:nvPr/>
              </p:nvSpPr>
              <p:spPr bwMode="auto">
                <a:xfrm>
                  <a:off x="888" y="1680"/>
                  <a:ext cx="0" cy="336"/>
                </a:xfrm>
                <a:prstGeom prst="line">
                  <a:avLst/>
                </a:prstGeom>
                <a:noFill/>
                <a:ln w="57150">
                  <a:solidFill>
                    <a:srgbClr val="6600FF"/>
                  </a:solidFill>
                  <a:round/>
                  <a:headEnd/>
                  <a:tailEnd/>
                </a:ln>
                <a:effectLst/>
              </p:spPr>
              <p:txBody>
                <a:bodyPr wrap="none"/>
                <a:lstStyle/>
                <a:p>
                  <a:endParaRPr lang="pt-BR"/>
                </a:p>
              </p:txBody>
            </p:sp>
            <p:sp>
              <p:nvSpPr>
                <p:cNvPr id="67602" name="Line 18"/>
                <p:cNvSpPr>
                  <a:spLocks noChangeShapeType="1"/>
                </p:cNvSpPr>
                <p:nvPr/>
              </p:nvSpPr>
              <p:spPr bwMode="auto">
                <a:xfrm>
                  <a:off x="888" y="2804"/>
                  <a:ext cx="0" cy="336"/>
                </a:xfrm>
                <a:prstGeom prst="line">
                  <a:avLst/>
                </a:prstGeom>
                <a:noFill/>
                <a:ln w="57150">
                  <a:solidFill>
                    <a:srgbClr val="6600FF"/>
                  </a:solidFill>
                  <a:round/>
                  <a:headEnd/>
                  <a:tailEnd/>
                </a:ln>
                <a:effectLst/>
              </p:spPr>
              <p:txBody>
                <a:bodyPr wrap="none"/>
                <a:lstStyle/>
                <a:p>
                  <a:endParaRPr lang="pt-BR"/>
                </a:p>
              </p:txBody>
            </p:sp>
          </p:grpSp>
        </p:grpSp>
        <p:grpSp>
          <p:nvGrpSpPr>
            <p:cNvPr id="5" name="Group 126"/>
            <p:cNvGrpSpPr>
              <a:grpSpLocks/>
            </p:cNvGrpSpPr>
            <p:nvPr/>
          </p:nvGrpSpPr>
          <p:grpSpPr bwMode="auto">
            <a:xfrm>
              <a:off x="384" y="1858"/>
              <a:ext cx="504" cy="1104"/>
              <a:chOff x="384" y="1858"/>
              <a:chExt cx="504" cy="1104"/>
            </a:xfrm>
          </p:grpSpPr>
          <p:grpSp>
            <p:nvGrpSpPr>
              <p:cNvPr id="6" name="Group 111"/>
              <p:cNvGrpSpPr>
                <a:grpSpLocks/>
              </p:cNvGrpSpPr>
              <p:nvPr/>
            </p:nvGrpSpPr>
            <p:grpSpPr bwMode="auto">
              <a:xfrm>
                <a:off x="384" y="1858"/>
                <a:ext cx="504" cy="1104"/>
                <a:chOff x="384" y="1858"/>
                <a:chExt cx="504" cy="1104"/>
              </a:xfrm>
            </p:grpSpPr>
            <p:grpSp>
              <p:nvGrpSpPr>
                <p:cNvPr id="7" name="Group 110"/>
                <p:cNvGrpSpPr>
                  <a:grpSpLocks/>
                </p:cNvGrpSpPr>
                <p:nvPr/>
              </p:nvGrpSpPr>
              <p:grpSpPr bwMode="auto">
                <a:xfrm>
                  <a:off x="384" y="1858"/>
                  <a:ext cx="336" cy="1104"/>
                  <a:chOff x="384" y="1858"/>
                  <a:chExt cx="336" cy="1104"/>
                </a:xfrm>
              </p:grpSpPr>
              <p:sp>
                <p:nvSpPr>
                  <p:cNvPr id="67611" name="Line 27"/>
                  <p:cNvSpPr>
                    <a:spLocks noChangeShapeType="1"/>
                  </p:cNvSpPr>
                  <p:nvPr/>
                </p:nvSpPr>
                <p:spPr bwMode="auto">
                  <a:xfrm>
                    <a:off x="384" y="1858"/>
                    <a:ext cx="0" cy="1104"/>
                  </a:xfrm>
                  <a:prstGeom prst="line">
                    <a:avLst/>
                  </a:prstGeom>
                  <a:noFill/>
                  <a:ln w="12700">
                    <a:solidFill>
                      <a:schemeClr val="accent1"/>
                    </a:solidFill>
                    <a:round/>
                    <a:headEnd/>
                    <a:tailEnd/>
                  </a:ln>
                  <a:effectLst/>
                </p:spPr>
                <p:txBody>
                  <a:bodyPr wrap="none"/>
                  <a:lstStyle/>
                  <a:p>
                    <a:endParaRPr lang="pt-BR"/>
                  </a:p>
                </p:txBody>
              </p:sp>
              <p:sp>
                <p:nvSpPr>
                  <p:cNvPr id="67612" name="Line 28"/>
                  <p:cNvSpPr>
                    <a:spLocks noChangeShapeType="1"/>
                  </p:cNvSpPr>
                  <p:nvPr/>
                </p:nvSpPr>
                <p:spPr bwMode="auto">
                  <a:xfrm>
                    <a:off x="552" y="1858"/>
                    <a:ext cx="0" cy="1104"/>
                  </a:xfrm>
                  <a:prstGeom prst="line">
                    <a:avLst/>
                  </a:prstGeom>
                  <a:noFill/>
                  <a:ln w="12700">
                    <a:solidFill>
                      <a:schemeClr val="accent1"/>
                    </a:solidFill>
                    <a:round/>
                    <a:headEnd/>
                    <a:tailEnd/>
                  </a:ln>
                  <a:effectLst/>
                </p:spPr>
                <p:txBody>
                  <a:bodyPr wrap="none"/>
                  <a:lstStyle/>
                  <a:p>
                    <a:endParaRPr lang="pt-BR"/>
                  </a:p>
                </p:txBody>
              </p:sp>
              <p:sp>
                <p:nvSpPr>
                  <p:cNvPr id="67613" name="Line 29"/>
                  <p:cNvSpPr>
                    <a:spLocks noChangeShapeType="1"/>
                  </p:cNvSpPr>
                  <p:nvPr/>
                </p:nvSpPr>
                <p:spPr bwMode="auto">
                  <a:xfrm>
                    <a:off x="720" y="1858"/>
                    <a:ext cx="0" cy="1104"/>
                  </a:xfrm>
                  <a:prstGeom prst="line">
                    <a:avLst/>
                  </a:prstGeom>
                  <a:noFill/>
                  <a:ln w="12700">
                    <a:solidFill>
                      <a:schemeClr val="accent1"/>
                    </a:solidFill>
                    <a:round/>
                    <a:headEnd/>
                    <a:tailEnd/>
                  </a:ln>
                  <a:effectLst/>
                </p:spPr>
                <p:txBody>
                  <a:bodyPr wrap="none"/>
                  <a:lstStyle/>
                  <a:p>
                    <a:endParaRPr lang="pt-BR"/>
                  </a:p>
                </p:txBody>
              </p:sp>
            </p:grpSp>
            <p:sp>
              <p:nvSpPr>
                <p:cNvPr id="67614" name="Line 30"/>
                <p:cNvSpPr>
                  <a:spLocks noChangeShapeType="1"/>
                </p:cNvSpPr>
                <p:nvPr/>
              </p:nvSpPr>
              <p:spPr bwMode="auto">
                <a:xfrm>
                  <a:off x="888" y="2016"/>
                  <a:ext cx="0" cy="788"/>
                </a:xfrm>
                <a:prstGeom prst="line">
                  <a:avLst/>
                </a:prstGeom>
                <a:noFill/>
                <a:ln w="12700">
                  <a:solidFill>
                    <a:schemeClr val="accent1"/>
                  </a:solidFill>
                  <a:round/>
                  <a:headEnd/>
                  <a:tailEnd/>
                </a:ln>
                <a:effectLst/>
              </p:spPr>
              <p:txBody>
                <a:bodyPr wrap="none"/>
                <a:lstStyle/>
                <a:p>
                  <a:endParaRPr lang="pt-BR"/>
                </a:p>
              </p:txBody>
            </p:sp>
          </p:grpSp>
          <p:grpSp>
            <p:nvGrpSpPr>
              <p:cNvPr id="8" name="Group 115"/>
              <p:cNvGrpSpPr>
                <a:grpSpLocks/>
              </p:cNvGrpSpPr>
              <p:nvPr/>
            </p:nvGrpSpPr>
            <p:grpSpPr bwMode="auto">
              <a:xfrm>
                <a:off x="384" y="2230"/>
                <a:ext cx="168" cy="160"/>
                <a:chOff x="384" y="2279"/>
                <a:chExt cx="168" cy="160"/>
              </a:xfrm>
            </p:grpSpPr>
            <p:sp>
              <p:nvSpPr>
                <p:cNvPr id="67697" name="Line 113"/>
                <p:cNvSpPr>
                  <a:spLocks noChangeShapeType="1"/>
                </p:cNvSpPr>
                <p:nvPr/>
              </p:nvSpPr>
              <p:spPr bwMode="auto">
                <a:xfrm>
                  <a:off x="384" y="2439"/>
                  <a:ext cx="168" cy="0"/>
                </a:xfrm>
                <a:prstGeom prst="line">
                  <a:avLst/>
                </a:prstGeom>
                <a:noFill/>
                <a:ln w="9525">
                  <a:solidFill>
                    <a:srgbClr val="FF3300"/>
                  </a:solidFill>
                  <a:round/>
                  <a:headEnd/>
                  <a:tailEnd type="triangle" w="med" len="med"/>
                </a:ln>
                <a:effectLst/>
              </p:spPr>
              <p:txBody>
                <a:bodyPr wrap="none"/>
                <a:lstStyle/>
                <a:p>
                  <a:endParaRPr lang="pt-BR"/>
                </a:p>
              </p:txBody>
            </p:sp>
            <p:sp>
              <p:nvSpPr>
                <p:cNvPr id="67698" name="Text Box 114"/>
                <p:cNvSpPr txBox="1">
                  <a:spLocks noChangeArrowheads="1"/>
                </p:cNvSpPr>
                <p:nvPr/>
              </p:nvSpPr>
              <p:spPr bwMode="auto">
                <a:xfrm>
                  <a:off x="384" y="2279"/>
                  <a:ext cx="144" cy="154"/>
                </a:xfrm>
                <a:prstGeom prst="rect">
                  <a:avLst/>
                </a:prstGeom>
                <a:noFill/>
                <a:ln w="9525">
                  <a:noFill/>
                  <a:miter lim="800000"/>
                  <a:headEnd/>
                  <a:tailEnd/>
                </a:ln>
                <a:effectLst/>
              </p:spPr>
              <p:txBody>
                <a:bodyPr lIns="0" tIns="0" rIns="0" bIns="0" anchor="ctr" anchorCtr="1">
                  <a:spAutoFit/>
                </a:bodyPr>
                <a:lstStyle/>
                <a:p>
                  <a:pPr algn="ctr">
                    <a:spcBef>
                      <a:spcPct val="50000"/>
                    </a:spcBef>
                  </a:pPr>
                  <a:r>
                    <a:rPr kumimoji="1" lang="pt-BR" sz="1600" b="1" i="1">
                      <a:solidFill>
                        <a:srgbClr val="FF3300"/>
                      </a:solidFill>
                      <a:latin typeface="Tahoma" pitchFamily="34" charset="0"/>
                    </a:rPr>
                    <a:t>V</a:t>
                  </a:r>
                </a:p>
              </p:txBody>
            </p:sp>
          </p:grpSp>
        </p:grpSp>
      </p:grpSp>
      <p:grpSp>
        <p:nvGrpSpPr>
          <p:cNvPr id="9" name="Group 127"/>
          <p:cNvGrpSpPr>
            <a:grpSpLocks/>
          </p:cNvGrpSpPr>
          <p:nvPr/>
        </p:nvGrpSpPr>
        <p:grpSpPr bwMode="auto">
          <a:xfrm>
            <a:off x="1651000" y="3200400"/>
            <a:ext cx="1066800" cy="1250950"/>
            <a:chOff x="1056" y="2016"/>
            <a:chExt cx="672" cy="788"/>
          </a:xfrm>
        </p:grpSpPr>
        <p:grpSp>
          <p:nvGrpSpPr>
            <p:cNvPr id="10" name="Group 112"/>
            <p:cNvGrpSpPr>
              <a:grpSpLocks/>
            </p:cNvGrpSpPr>
            <p:nvPr/>
          </p:nvGrpSpPr>
          <p:grpSpPr bwMode="auto">
            <a:xfrm>
              <a:off x="1056" y="2016"/>
              <a:ext cx="672" cy="788"/>
              <a:chOff x="1056" y="2016"/>
              <a:chExt cx="672" cy="788"/>
            </a:xfrm>
          </p:grpSpPr>
          <p:sp>
            <p:nvSpPr>
              <p:cNvPr id="67615" name="Line 31"/>
              <p:cNvSpPr>
                <a:spLocks noChangeShapeType="1"/>
              </p:cNvSpPr>
              <p:nvPr/>
            </p:nvSpPr>
            <p:spPr bwMode="auto">
              <a:xfrm>
                <a:off x="1056" y="2016"/>
                <a:ext cx="0" cy="788"/>
              </a:xfrm>
              <a:prstGeom prst="line">
                <a:avLst/>
              </a:prstGeom>
              <a:noFill/>
              <a:ln w="12700">
                <a:solidFill>
                  <a:schemeClr val="accent1"/>
                </a:solidFill>
                <a:round/>
                <a:headEnd/>
                <a:tailEnd/>
              </a:ln>
              <a:effectLst/>
            </p:spPr>
            <p:txBody>
              <a:bodyPr wrap="none"/>
              <a:lstStyle/>
              <a:p>
                <a:endParaRPr lang="pt-BR"/>
              </a:p>
            </p:txBody>
          </p:sp>
          <p:sp>
            <p:nvSpPr>
              <p:cNvPr id="67616" name="Line 32"/>
              <p:cNvSpPr>
                <a:spLocks noChangeShapeType="1"/>
              </p:cNvSpPr>
              <p:nvPr/>
            </p:nvSpPr>
            <p:spPr bwMode="auto">
              <a:xfrm>
                <a:off x="1224" y="2016"/>
                <a:ext cx="0" cy="788"/>
              </a:xfrm>
              <a:prstGeom prst="line">
                <a:avLst/>
              </a:prstGeom>
              <a:noFill/>
              <a:ln w="12700">
                <a:solidFill>
                  <a:schemeClr val="accent1"/>
                </a:solidFill>
                <a:round/>
                <a:headEnd/>
                <a:tailEnd/>
              </a:ln>
              <a:effectLst/>
            </p:spPr>
            <p:txBody>
              <a:bodyPr wrap="none"/>
              <a:lstStyle/>
              <a:p>
                <a:endParaRPr lang="pt-BR"/>
              </a:p>
            </p:txBody>
          </p:sp>
          <p:sp>
            <p:nvSpPr>
              <p:cNvPr id="67617" name="Line 33"/>
              <p:cNvSpPr>
                <a:spLocks noChangeShapeType="1"/>
              </p:cNvSpPr>
              <p:nvPr/>
            </p:nvSpPr>
            <p:spPr bwMode="auto">
              <a:xfrm>
                <a:off x="1392" y="2016"/>
                <a:ext cx="0" cy="788"/>
              </a:xfrm>
              <a:prstGeom prst="line">
                <a:avLst/>
              </a:prstGeom>
              <a:noFill/>
              <a:ln w="12700">
                <a:solidFill>
                  <a:schemeClr val="accent1"/>
                </a:solidFill>
                <a:round/>
                <a:headEnd/>
                <a:tailEnd/>
              </a:ln>
              <a:effectLst/>
            </p:spPr>
            <p:txBody>
              <a:bodyPr wrap="none"/>
              <a:lstStyle/>
              <a:p>
                <a:endParaRPr lang="pt-BR"/>
              </a:p>
            </p:txBody>
          </p:sp>
          <p:sp>
            <p:nvSpPr>
              <p:cNvPr id="67618" name="Line 34"/>
              <p:cNvSpPr>
                <a:spLocks noChangeShapeType="1"/>
              </p:cNvSpPr>
              <p:nvPr/>
            </p:nvSpPr>
            <p:spPr bwMode="auto">
              <a:xfrm>
                <a:off x="1560" y="2016"/>
                <a:ext cx="0" cy="788"/>
              </a:xfrm>
              <a:prstGeom prst="line">
                <a:avLst/>
              </a:prstGeom>
              <a:noFill/>
              <a:ln w="12700">
                <a:solidFill>
                  <a:schemeClr val="accent1"/>
                </a:solidFill>
                <a:round/>
                <a:headEnd/>
                <a:tailEnd/>
              </a:ln>
              <a:effectLst/>
            </p:spPr>
            <p:txBody>
              <a:bodyPr wrap="none"/>
              <a:lstStyle/>
              <a:p>
                <a:endParaRPr lang="pt-BR"/>
              </a:p>
            </p:txBody>
          </p:sp>
          <p:sp>
            <p:nvSpPr>
              <p:cNvPr id="67619" name="Line 35"/>
              <p:cNvSpPr>
                <a:spLocks noChangeShapeType="1"/>
              </p:cNvSpPr>
              <p:nvPr/>
            </p:nvSpPr>
            <p:spPr bwMode="auto">
              <a:xfrm>
                <a:off x="1728" y="2016"/>
                <a:ext cx="0" cy="788"/>
              </a:xfrm>
              <a:prstGeom prst="line">
                <a:avLst/>
              </a:prstGeom>
              <a:noFill/>
              <a:ln w="12700">
                <a:solidFill>
                  <a:schemeClr val="accent1"/>
                </a:solidFill>
                <a:round/>
                <a:headEnd/>
                <a:tailEnd/>
              </a:ln>
              <a:effectLst/>
            </p:spPr>
            <p:txBody>
              <a:bodyPr wrap="none"/>
              <a:lstStyle/>
              <a:p>
                <a:endParaRPr lang="pt-BR"/>
              </a:p>
            </p:txBody>
          </p:sp>
        </p:grpSp>
        <p:grpSp>
          <p:nvGrpSpPr>
            <p:cNvPr id="11" name="Group 116"/>
            <p:cNvGrpSpPr>
              <a:grpSpLocks/>
            </p:cNvGrpSpPr>
            <p:nvPr/>
          </p:nvGrpSpPr>
          <p:grpSpPr bwMode="auto">
            <a:xfrm>
              <a:off x="1392" y="2230"/>
              <a:ext cx="168" cy="160"/>
              <a:chOff x="384" y="2279"/>
              <a:chExt cx="168" cy="160"/>
            </a:xfrm>
          </p:grpSpPr>
          <p:sp>
            <p:nvSpPr>
              <p:cNvPr id="67701" name="Line 117"/>
              <p:cNvSpPr>
                <a:spLocks noChangeShapeType="1"/>
              </p:cNvSpPr>
              <p:nvPr/>
            </p:nvSpPr>
            <p:spPr bwMode="auto">
              <a:xfrm>
                <a:off x="384" y="2439"/>
                <a:ext cx="168" cy="0"/>
              </a:xfrm>
              <a:prstGeom prst="line">
                <a:avLst/>
              </a:prstGeom>
              <a:noFill/>
              <a:ln w="9525">
                <a:solidFill>
                  <a:srgbClr val="FF3300"/>
                </a:solidFill>
                <a:round/>
                <a:headEnd/>
                <a:tailEnd type="triangle" w="med" len="med"/>
              </a:ln>
              <a:effectLst/>
            </p:spPr>
            <p:txBody>
              <a:bodyPr wrap="none"/>
              <a:lstStyle/>
              <a:p>
                <a:endParaRPr lang="pt-BR"/>
              </a:p>
            </p:txBody>
          </p:sp>
          <p:sp>
            <p:nvSpPr>
              <p:cNvPr id="67702" name="Text Box 118"/>
              <p:cNvSpPr txBox="1">
                <a:spLocks noChangeArrowheads="1"/>
              </p:cNvSpPr>
              <p:nvPr/>
            </p:nvSpPr>
            <p:spPr bwMode="auto">
              <a:xfrm>
                <a:off x="384" y="2279"/>
                <a:ext cx="144" cy="154"/>
              </a:xfrm>
              <a:prstGeom prst="rect">
                <a:avLst/>
              </a:prstGeom>
              <a:noFill/>
              <a:ln w="9525">
                <a:noFill/>
                <a:miter lim="800000"/>
                <a:headEnd/>
                <a:tailEnd/>
              </a:ln>
              <a:effectLst/>
            </p:spPr>
            <p:txBody>
              <a:bodyPr lIns="0" tIns="0" rIns="0" bIns="0" anchor="ctr" anchorCtr="1">
                <a:spAutoFit/>
              </a:bodyPr>
              <a:lstStyle/>
              <a:p>
                <a:pPr algn="ctr">
                  <a:spcBef>
                    <a:spcPct val="50000"/>
                  </a:spcBef>
                </a:pPr>
                <a:r>
                  <a:rPr kumimoji="1" lang="pt-BR" sz="1600" b="1" i="1">
                    <a:solidFill>
                      <a:srgbClr val="FF3300"/>
                    </a:solidFill>
                    <a:latin typeface="Tahoma" pitchFamily="34" charset="0"/>
                  </a:rPr>
                  <a:t>V</a:t>
                </a:r>
              </a:p>
            </p:txBody>
          </p:sp>
        </p:grpSp>
      </p:grpSp>
      <p:grpSp>
        <p:nvGrpSpPr>
          <p:cNvPr id="12" name="Group 141"/>
          <p:cNvGrpSpPr>
            <a:grpSpLocks/>
          </p:cNvGrpSpPr>
          <p:nvPr/>
        </p:nvGrpSpPr>
        <p:grpSpPr bwMode="auto">
          <a:xfrm>
            <a:off x="3289300" y="2667000"/>
            <a:ext cx="2590800" cy="2317750"/>
            <a:chOff x="2088" y="1680"/>
            <a:chExt cx="1632" cy="1460"/>
          </a:xfrm>
        </p:grpSpPr>
        <p:grpSp>
          <p:nvGrpSpPr>
            <p:cNvPr id="13" name="Group 140"/>
            <p:cNvGrpSpPr>
              <a:grpSpLocks/>
            </p:cNvGrpSpPr>
            <p:nvPr/>
          </p:nvGrpSpPr>
          <p:grpSpPr bwMode="auto">
            <a:xfrm>
              <a:off x="2088" y="1680"/>
              <a:ext cx="1632" cy="1460"/>
              <a:chOff x="2088" y="1680"/>
              <a:chExt cx="1632" cy="1460"/>
            </a:xfrm>
          </p:grpSpPr>
          <p:sp>
            <p:nvSpPr>
              <p:cNvPr id="67591" name="Rectangle 7"/>
              <p:cNvSpPr>
                <a:spLocks noChangeArrowheads="1"/>
              </p:cNvSpPr>
              <p:nvPr/>
            </p:nvSpPr>
            <p:spPr bwMode="auto">
              <a:xfrm>
                <a:off x="2088" y="1680"/>
                <a:ext cx="1632" cy="1460"/>
              </a:xfrm>
              <a:prstGeom prst="rect">
                <a:avLst/>
              </a:prstGeom>
              <a:solidFill>
                <a:srgbClr val="CCFFFF"/>
              </a:solidFill>
              <a:ln w="57150">
                <a:solidFill>
                  <a:srgbClr val="6600FF"/>
                </a:solidFill>
                <a:miter lim="800000"/>
                <a:headEnd/>
                <a:tailEnd/>
              </a:ln>
              <a:effectLst/>
            </p:spPr>
            <p:txBody>
              <a:bodyPr wrap="none" anchor="ctr"/>
              <a:lstStyle/>
              <a:p>
                <a:endParaRPr lang="pt-BR"/>
              </a:p>
            </p:txBody>
          </p:sp>
          <p:grpSp>
            <p:nvGrpSpPr>
              <p:cNvPr id="14" name="Group 139"/>
              <p:cNvGrpSpPr>
                <a:grpSpLocks/>
              </p:cNvGrpSpPr>
              <p:nvPr/>
            </p:nvGrpSpPr>
            <p:grpSpPr bwMode="auto">
              <a:xfrm>
                <a:off x="2712" y="1680"/>
                <a:ext cx="0" cy="1460"/>
                <a:chOff x="2712" y="1680"/>
                <a:chExt cx="0" cy="1460"/>
              </a:xfrm>
            </p:grpSpPr>
            <p:sp>
              <p:nvSpPr>
                <p:cNvPr id="67597" name="Line 13"/>
                <p:cNvSpPr>
                  <a:spLocks noChangeShapeType="1"/>
                </p:cNvSpPr>
                <p:nvPr/>
              </p:nvSpPr>
              <p:spPr bwMode="auto">
                <a:xfrm>
                  <a:off x="2712" y="1680"/>
                  <a:ext cx="0" cy="640"/>
                </a:xfrm>
                <a:prstGeom prst="line">
                  <a:avLst/>
                </a:prstGeom>
                <a:noFill/>
                <a:ln w="57150">
                  <a:solidFill>
                    <a:srgbClr val="6600FF"/>
                  </a:solidFill>
                  <a:round/>
                  <a:headEnd/>
                  <a:tailEnd/>
                </a:ln>
                <a:effectLst/>
              </p:spPr>
              <p:txBody>
                <a:bodyPr wrap="none"/>
                <a:lstStyle/>
                <a:p>
                  <a:endParaRPr lang="pt-BR"/>
                </a:p>
              </p:txBody>
            </p:sp>
            <p:sp>
              <p:nvSpPr>
                <p:cNvPr id="67601" name="Line 17"/>
                <p:cNvSpPr>
                  <a:spLocks noChangeShapeType="1"/>
                </p:cNvSpPr>
                <p:nvPr/>
              </p:nvSpPr>
              <p:spPr bwMode="auto">
                <a:xfrm>
                  <a:off x="2712" y="2504"/>
                  <a:ext cx="0" cy="636"/>
                </a:xfrm>
                <a:prstGeom prst="line">
                  <a:avLst/>
                </a:prstGeom>
                <a:noFill/>
                <a:ln w="57150">
                  <a:solidFill>
                    <a:srgbClr val="6600FF"/>
                  </a:solidFill>
                  <a:round/>
                  <a:headEnd/>
                  <a:tailEnd/>
                </a:ln>
                <a:effectLst/>
              </p:spPr>
              <p:txBody>
                <a:bodyPr wrap="none"/>
                <a:lstStyle/>
                <a:p>
                  <a:endParaRPr lang="pt-BR"/>
                </a:p>
              </p:txBody>
            </p:sp>
          </p:grpSp>
        </p:grpSp>
        <p:grpSp>
          <p:nvGrpSpPr>
            <p:cNvPr id="15" name="Group 125"/>
            <p:cNvGrpSpPr>
              <a:grpSpLocks/>
            </p:cNvGrpSpPr>
            <p:nvPr/>
          </p:nvGrpSpPr>
          <p:grpSpPr bwMode="auto">
            <a:xfrm>
              <a:off x="2202" y="1858"/>
              <a:ext cx="504" cy="1104"/>
              <a:chOff x="2202" y="1858"/>
              <a:chExt cx="504" cy="1104"/>
            </a:xfrm>
          </p:grpSpPr>
          <p:grpSp>
            <p:nvGrpSpPr>
              <p:cNvPr id="16" name="Group 109"/>
              <p:cNvGrpSpPr>
                <a:grpSpLocks/>
              </p:cNvGrpSpPr>
              <p:nvPr/>
            </p:nvGrpSpPr>
            <p:grpSpPr bwMode="auto">
              <a:xfrm>
                <a:off x="2202" y="1858"/>
                <a:ext cx="504" cy="1104"/>
                <a:chOff x="2202" y="1858"/>
                <a:chExt cx="504" cy="1104"/>
              </a:xfrm>
            </p:grpSpPr>
            <p:grpSp>
              <p:nvGrpSpPr>
                <p:cNvPr id="17" name="Group 108"/>
                <p:cNvGrpSpPr>
                  <a:grpSpLocks/>
                </p:cNvGrpSpPr>
                <p:nvPr/>
              </p:nvGrpSpPr>
              <p:grpSpPr bwMode="auto">
                <a:xfrm>
                  <a:off x="2202" y="1858"/>
                  <a:ext cx="336" cy="1104"/>
                  <a:chOff x="2202" y="1858"/>
                  <a:chExt cx="336" cy="1104"/>
                </a:xfrm>
              </p:grpSpPr>
              <p:sp>
                <p:nvSpPr>
                  <p:cNvPr id="67637" name="Line 53"/>
                  <p:cNvSpPr>
                    <a:spLocks noChangeShapeType="1"/>
                  </p:cNvSpPr>
                  <p:nvPr/>
                </p:nvSpPr>
                <p:spPr bwMode="auto">
                  <a:xfrm>
                    <a:off x="2202" y="1858"/>
                    <a:ext cx="0" cy="1104"/>
                  </a:xfrm>
                  <a:prstGeom prst="line">
                    <a:avLst/>
                  </a:prstGeom>
                  <a:noFill/>
                  <a:ln w="12700">
                    <a:solidFill>
                      <a:schemeClr val="accent1"/>
                    </a:solidFill>
                    <a:round/>
                    <a:headEnd/>
                    <a:tailEnd/>
                  </a:ln>
                  <a:effectLst/>
                </p:spPr>
                <p:txBody>
                  <a:bodyPr wrap="none"/>
                  <a:lstStyle/>
                  <a:p>
                    <a:endParaRPr lang="pt-BR"/>
                  </a:p>
                </p:txBody>
              </p:sp>
              <p:sp>
                <p:nvSpPr>
                  <p:cNvPr id="67638" name="Line 54"/>
                  <p:cNvSpPr>
                    <a:spLocks noChangeShapeType="1"/>
                  </p:cNvSpPr>
                  <p:nvPr/>
                </p:nvSpPr>
                <p:spPr bwMode="auto">
                  <a:xfrm>
                    <a:off x="2370" y="1858"/>
                    <a:ext cx="0" cy="1104"/>
                  </a:xfrm>
                  <a:prstGeom prst="line">
                    <a:avLst/>
                  </a:prstGeom>
                  <a:noFill/>
                  <a:ln w="12700">
                    <a:solidFill>
                      <a:schemeClr val="accent1"/>
                    </a:solidFill>
                    <a:round/>
                    <a:headEnd/>
                    <a:tailEnd/>
                  </a:ln>
                  <a:effectLst/>
                </p:spPr>
                <p:txBody>
                  <a:bodyPr wrap="none"/>
                  <a:lstStyle/>
                  <a:p>
                    <a:endParaRPr lang="pt-BR"/>
                  </a:p>
                </p:txBody>
              </p:sp>
              <p:sp>
                <p:nvSpPr>
                  <p:cNvPr id="67639" name="Line 55"/>
                  <p:cNvSpPr>
                    <a:spLocks noChangeShapeType="1"/>
                  </p:cNvSpPr>
                  <p:nvPr/>
                </p:nvSpPr>
                <p:spPr bwMode="auto">
                  <a:xfrm>
                    <a:off x="2538" y="1858"/>
                    <a:ext cx="0" cy="1104"/>
                  </a:xfrm>
                  <a:prstGeom prst="line">
                    <a:avLst/>
                  </a:prstGeom>
                  <a:noFill/>
                  <a:ln w="12700">
                    <a:solidFill>
                      <a:schemeClr val="accent1"/>
                    </a:solidFill>
                    <a:round/>
                    <a:headEnd/>
                    <a:tailEnd/>
                  </a:ln>
                  <a:effectLst/>
                </p:spPr>
                <p:txBody>
                  <a:bodyPr wrap="none"/>
                  <a:lstStyle/>
                  <a:p>
                    <a:endParaRPr lang="pt-BR"/>
                  </a:p>
                </p:txBody>
              </p:sp>
            </p:grpSp>
            <p:sp>
              <p:nvSpPr>
                <p:cNvPr id="67640" name="Line 56"/>
                <p:cNvSpPr>
                  <a:spLocks noChangeShapeType="1"/>
                </p:cNvSpPr>
                <p:nvPr/>
              </p:nvSpPr>
              <p:spPr bwMode="auto">
                <a:xfrm>
                  <a:off x="2706" y="2320"/>
                  <a:ext cx="0" cy="184"/>
                </a:xfrm>
                <a:prstGeom prst="line">
                  <a:avLst/>
                </a:prstGeom>
                <a:noFill/>
                <a:ln w="12700">
                  <a:solidFill>
                    <a:schemeClr val="accent1"/>
                  </a:solidFill>
                  <a:round/>
                  <a:headEnd/>
                  <a:tailEnd/>
                </a:ln>
                <a:effectLst/>
              </p:spPr>
              <p:txBody>
                <a:bodyPr wrap="none"/>
                <a:lstStyle/>
                <a:p>
                  <a:endParaRPr lang="pt-BR"/>
                </a:p>
              </p:txBody>
            </p:sp>
          </p:grpSp>
          <p:grpSp>
            <p:nvGrpSpPr>
              <p:cNvPr id="18" name="Group 119"/>
              <p:cNvGrpSpPr>
                <a:grpSpLocks/>
              </p:cNvGrpSpPr>
              <p:nvPr/>
            </p:nvGrpSpPr>
            <p:grpSpPr bwMode="auto">
              <a:xfrm>
                <a:off x="2202" y="2235"/>
                <a:ext cx="168" cy="160"/>
                <a:chOff x="384" y="2279"/>
                <a:chExt cx="168" cy="160"/>
              </a:xfrm>
            </p:grpSpPr>
            <p:sp>
              <p:nvSpPr>
                <p:cNvPr id="67704" name="Line 120"/>
                <p:cNvSpPr>
                  <a:spLocks noChangeShapeType="1"/>
                </p:cNvSpPr>
                <p:nvPr/>
              </p:nvSpPr>
              <p:spPr bwMode="auto">
                <a:xfrm>
                  <a:off x="384" y="2439"/>
                  <a:ext cx="168" cy="0"/>
                </a:xfrm>
                <a:prstGeom prst="line">
                  <a:avLst/>
                </a:prstGeom>
                <a:noFill/>
                <a:ln w="9525">
                  <a:solidFill>
                    <a:srgbClr val="FF3300"/>
                  </a:solidFill>
                  <a:round/>
                  <a:headEnd/>
                  <a:tailEnd type="triangle" w="med" len="med"/>
                </a:ln>
                <a:effectLst/>
              </p:spPr>
              <p:txBody>
                <a:bodyPr wrap="none"/>
                <a:lstStyle/>
                <a:p>
                  <a:endParaRPr lang="pt-BR"/>
                </a:p>
              </p:txBody>
            </p:sp>
            <p:sp>
              <p:nvSpPr>
                <p:cNvPr id="67705" name="Text Box 121"/>
                <p:cNvSpPr txBox="1">
                  <a:spLocks noChangeArrowheads="1"/>
                </p:cNvSpPr>
                <p:nvPr/>
              </p:nvSpPr>
              <p:spPr bwMode="auto">
                <a:xfrm>
                  <a:off x="384" y="2279"/>
                  <a:ext cx="144" cy="154"/>
                </a:xfrm>
                <a:prstGeom prst="rect">
                  <a:avLst/>
                </a:prstGeom>
                <a:noFill/>
                <a:ln w="9525">
                  <a:noFill/>
                  <a:miter lim="800000"/>
                  <a:headEnd/>
                  <a:tailEnd/>
                </a:ln>
                <a:effectLst/>
              </p:spPr>
              <p:txBody>
                <a:bodyPr lIns="0" tIns="0" rIns="0" bIns="0" anchor="ctr" anchorCtr="1">
                  <a:spAutoFit/>
                </a:bodyPr>
                <a:lstStyle/>
                <a:p>
                  <a:pPr algn="ctr">
                    <a:spcBef>
                      <a:spcPct val="50000"/>
                    </a:spcBef>
                  </a:pPr>
                  <a:r>
                    <a:rPr kumimoji="1" lang="pt-BR" sz="1600" b="1" i="1">
                      <a:solidFill>
                        <a:srgbClr val="FF3300"/>
                      </a:solidFill>
                      <a:latin typeface="Tahoma" pitchFamily="34" charset="0"/>
                    </a:rPr>
                    <a:t>V</a:t>
                  </a:r>
                </a:p>
              </p:txBody>
            </p:sp>
          </p:grpSp>
        </p:grpSp>
      </p:grpSp>
      <p:grpSp>
        <p:nvGrpSpPr>
          <p:cNvPr id="19" name="Group 128"/>
          <p:cNvGrpSpPr>
            <a:grpSpLocks/>
          </p:cNvGrpSpPr>
          <p:nvPr/>
        </p:nvGrpSpPr>
        <p:grpSpPr bwMode="auto">
          <a:xfrm>
            <a:off x="4298950" y="2909888"/>
            <a:ext cx="1304925" cy="1839912"/>
            <a:chOff x="2724" y="1833"/>
            <a:chExt cx="822" cy="1159"/>
          </a:xfrm>
        </p:grpSpPr>
        <p:grpSp>
          <p:nvGrpSpPr>
            <p:cNvPr id="20" name="Group 107"/>
            <p:cNvGrpSpPr>
              <a:grpSpLocks/>
            </p:cNvGrpSpPr>
            <p:nvPr/>
          </p:nvGrpSpPr>
          <p:grpSpPr bwMode="auto">
            <a:xfrm>
              <a:off x="2724" y="1833"/>
              <a:ext cx="822" cy="1159"/>
              <a:chOff x="2724" y="1833"/>
              <a:chExt cx="822" cy="1159"/>
            </a:xfrm>
          </p:grpSpPr>
          <p:grpSp>
            <p:nvGrpSpPr>
              <p:cNvPr id="21" name="Group 106"/>
              <p:cNvGrpSpPr>
                <a:grpSpLocks/>
              </p:cNvGrpSpPr>
              <p:nvPr/>
            </p:nvGrpSpPr>
            <p:grpSpPr bwMode="auto">
              <a:xfrm>
                <a:off x="2874" y="2320"/>
                <a:ext cx="672" cy="184"/>
                <a:chOff x="2874" y="2320"/>
                <a:chExt cx="672" cy="184"/>
              </a:xfrm>
            </p:grpSpPr>
            <p:sp>
              <p:nvSpPr>
                <p:cNvPr id="67641" name="Line 57"/>
                <p:cNvSpPr>
                  <a:spLocks noChangeShapeType="1"/>
                </p:cNvSpPr>
                <p:nvPr/>
              </p:nvSpPr>
              <p:spPr bwMode="auto">
                <a:xfrm>
                  <a:off x="2874" y="2320"/>
                  <a:ext cx="0" cy="184"/>
                </a:xfrm>
                <a:prstGeom prst="line">
                  <a:avLst/>
                </a:prstGeom>
                <a:noFill/>
                <a:ln w="12700">
                  <a:solidFill>
                    <a:schemeClr val="accent1"/>
                  </a:solidFill>
                  <a:round/>
                  <a:headEnd/>
                  <a:tailEnd/>
                </a:ln>
                <a:effectLst/>
              </p:spPr>
              <p:txBody>
                <a:bodyPr wrap="none"/>
                <a:lstStyle/>
                <a:p>
                  <a:endParaRPr lang="pt-BR"/>
                </a:p>
              </p:txBody>
            </p:sp>
            <p:sp>
              <p:nvSpPr>
                <p:cNvPr id="67642" name="Line 58"/>
                <p:cNvSpPr>
                  <a:spLocks noChangeShapeType="1"/>
                </p:cNvSpPr>
                <p:nvPr/>
              </p:nvSpPr>
              <p:spPr bwMode="auto">
                <a:xfrm>
                  <a:off x="3042" y="2320"/>
                  <a:ext cx="0" cy="184"/>
                </a:xfrm>
                <a:prstGeom prst="line">
                  <a:avLst/>
                </a:prstGeom>
                <a:noFill/>
                <a:ln w="12700">
                  <a:solidFill>
                    <a:schemeClr val="accent1"/>
                  </a:solidFill>
                  <a:round/>
                  <a:headEnd/>
                  <a:tailEnd/>
                </a:ln>
                <a:effectLst/>
              </p:spPr>
              <p:txBody>
                <a:bodyPr wrap="none"/>
                <a:lstStyle/>
                <a:p>
                  <a:endParaRPr lang="pt-BR"/>
                </a:p>
              </p:txBody>
            </p:sp>
            <p:sp>
              <p:nvSpPr>
                <p:cNvPr id="67643" name="Line 59"/>
                <p:cNvSpPr>
                  <a:spLocks noChangeShapeType="1"/>
                </p:cNvSpPr>
                <p:nvPr/>
              </p:nvSpPr>
              <p:spPr bwMode="auto">
                <a:xfrm>
                  <a:off x="3210" y="2320"/>
                  <a:ext cx="0" cy="184"/>
                </a:xfrm>
                <a:prstGeom prst="line">
                  <a:avLst/>
                </a:prstGeom>
                <a:noFill/>
                <a:ln w="12700">
                  <a:solidFill>
                    <a:schemeClr val="accent1"/>
                  </a:solidFill>
                  <a:round/>
                  <a:headEnd/>
                  <a:tailEnd/>
                </a:ln>
                <a:effectLst/>
              </p:spPr>
              <p:txBody>
                <a:bodyPr wrap="none"/>
                <a:lstStyle/>
                <a:p>
                  <a:endParaRPr lang="pt-BR"/>
                </a:p>
              </p:txBody>
            </p:sp>
            <p:sp>
              <p:nvSpPr>
                <p:cNvPr id="67644" name="Line 60"/>
                <p:cNvSpPr>
                  <a:spLocks noChangeShapeType="1"/>
                </p:cNvSpPr>
                <p:nvPr/>
              </p:nvSpPr>
              <p:spPr bwMode="auto">
                <a:xfrm>
                  <a:off x="3378" y="2320"/>
                  <a:ext cx="0" cy="184"/>
                </a:xfrm>
                <a:prstGeom prst="line">
                  <a:avLst/>
                </a:prstGeom>
                <a:noFill/>
                <a:ln w="12700">
                  <a:solidFill>
                    <a:schemeClr val="accent1"/>
                  </a:solidFill>
                  <a:round/>
                  <a:headEnd/>
                  <a:tailEnd/>
                </a:ln>
                <a:effectLst/>
              </p:spPr>
              <p:txBody>
                <a:bodyPr wrap="none"/>
                <a:lstStyle/>
                <a:p>
                  <a:endParaRPr lang="pt-BR"/>
                </a:p>
              </p:txBody>
            </p:sp>
            <p:sp>
              <p:nvSpPr>
                <p:cNvPr id="67645" name="Line 61"/>
                <p:cNvSpPr>
                  <a:spLocks noChangeShapeType="1"/>
                </p:cNvSpPr>
                <p:nvPr/>
              </p:nvSpPr>
              <p:spPr bwMode="auto">
                <a:xfrm>
                  <a:off x="3546" y="2320"/>
                  <a:ext cx="0" cy="184"/>
                </a:xfrm>
                <a:prstGeom prst="line">
                  <a:avLst/>
                </a:prstGeom>
                <a:noFill/>
                <a:ln w="12700">
                  <a:solidFill>
                    <a:schemeClr val="accent1"/>
                  </a:solidFill>
                  <a:round/>
                  <a:headEnd/>
                  <a:tailEnd/>
                </a:ln>
                <a:effectLst/>
              </p:spPr>
              <p:txBody>
                <a:bodyPr wrap="none"/>
                <a:lstStyle/>
                <a:p>
                  <a:endParaRPr lang="pt-BR"/>
                </a:p>
              </p:txBody>
            </p:sp>
          </p:grpSp>
          <p:grpSp>
            <p:nvGrpSpPr>
              <p:cNvPr id="22" name="Group 84"/>
              <p:cNvGrpSpPr>
                <a:grpSpLocks/>
              </p:cNvGrpSpPr>
              <p:nvPr/>
            </p:nvGrpSpPr>
            <p:grpSpPr bwMode="auto">
              <a:xfrm>
                <a:off x="2724" y="1833"/>
                <a:ext cx="822" cy="488"/>
                <a:chOff x="2724" y="1833"/>
                <a:chExt cx="822" cy="488"/>
              </a:xfrm>
            </p:grpSpPr>
            <p:sp>
              <p:nvSpPr>
                <p:cNvPr id="67663" name="Arc 79"/>
                <p:cNvSpPr>
                  <a:spLocks/>
                </p:cNvSpPr>
                <p:nvPr/>
              </p:nvSpPr>
              <p:spPr bwMode="auto">
                <a:xfrm>
                  <a:off x="2724" y="2230"/>
                  <a:ext cx="154" cy="91"/>
                </a:xfrm>
                <a:custGeom>
                  <a:avLst/>
                  <a:gdLst>
                    <a:gd name="G0" fmla="+- 0 0 0"/>
                    <a:gd name="G1" fmla="+- 12760 0 0"/>
                    <a:gd name="G2" fmla="+- 21600 0 0"/>
                    <a:gd name="T0" fmla="*/ 17428 w 21600"/>
                    <a:gd name="T1" fmla="*/ 0 h 12760"/>
                    <a:gd name="T2" fmla="*/ 21600 w 21600"/>
                    <a:gd name="T3" fmla="*/ 12760 h 12760"/>
                    <a:gd name="T4" fmla="*/ 0 w 21600"/>
                    <a:gd name="T5" fmla="*/ 12760 h 12760"/>
                  </a:gdLst>
                  <a:ahLst/>
                  <a:cxnLst>
                    <a:cxn ang="0">
                      <a:pos x="T0" y="T1"/>
                    </a:cxn>
                    <a:cxn ang="0">
                      <a:pos x="T2" y="T3"/>
                    </a:cxn>
                    <a:cxn ang="0">
                      <a:pos x="T4" y="T5"/>
                    </a:cxn>
                  </a:cxnLst>
                  <a:rect l="0" t="0" r="r" b="b"/>
                  <a:pathLst>
                    <a:path w="21600" h="12760" fill="none" extrusionOk="0">
                      <a:moveTo>
                        <a:pt x="17428" y="-1"/>
                      </a:moveTo>
                      <a:cubicBezTo>
                        <a:pt x="20138" y="3702"/>
                        <a:pt x="21600" y="8171"/>
                        <a:pt x="21600" y="12760"/>
                      </a:cubicBezTo>
                    </a:path>
                    <a:path w="21600" h="12760" stroke="0" extrusionOk="0">
                      <a:moveTo>
                        <a:pt x="17428" y="-1"/>
                      </a:moveTo>
                      <a:cubicBezTo>
                        <a:pt x="20138" y="3702"/>
                        <a:pt x="21600" y="8171"/>
                        <a:pt x="21600" y="12760"/>
                      </a:cubicBezTo>
                      <a:lnTo>
                        <a:pt x="0" y="12760"/>
                      </a:lnTo>
                      <a:close/>
                    </a:path>
                  </a:pathLst>
                </a:custGeom>
                <a:noFill/>
                <a:ln w="12700">
                  <a:solidFill>
                    <a:schemeClr val="accent1"/>
                  </a:solidFill>
                  <a:round/>
                  <a:headEnd/>
                  <a:tailEnd/>
                </a:ln>
                <a:effectLst/>
              </p:spPr>
              <p:txBody>
                <a:bodyPr wrap="none" anchor="ctr"/>
                <a:lstStyle/>
                <a:p>
                  <a:endParaRPr lang="pt-BR"/>
                </a:p>
              </p:txBody>
            </p:sp>
            <p:sp>
              <p:nvSpPr>
                <p:cNvPr id="67664" name="Arc 80"/>
                <p:cNvSpPr>
                  <a:spLocks/>
                </p:cNvSpPr>
                <p:nvPr/>
              </p:nvSpPr>
              <p:spPr bwMode="auto">
                <a:xfrm>
                  <a:off x="2724" y="2133"/>
                  <a:ext cx="318" cy="188"/>
                </a:xfrm>
                <a:custGeom>
                  <a:avLst/>
                  <a:gdLst>
                    <a:gd name="G0" fmla="+- 0 0 0"/>
                    <a:gd name="G1" fmla="+- 12760 0 0"/>
                    <a:gd name="G2" fmla="+- 21600 0 0"/>
                    <a:gd name="T0" fmla="*/ 17428 w 21600"/>
                    <a:gd name="T1" fmla="*/ 0 h 12760"/>
                    <a:gd name="T2" fmla="*/ 21600 w 21600"/>
                    <a:gd name="T3" fmla="*/ 12760 h 12760"/>
                    <a:gd name="T4" fmla="*/ 0 w 21600"/>
                    <a:gd name="T5" fmla="*/ 12760 h 12760"/>
                  </a:gdLst>
                  <a:ahLst/>
                  <a:cxnLst>
                    <a:cxn ang="0">
                      <a:pos x="T0" y="T1"/>
                    </a:cxn>
                    <a:cxn ang="0">
                      <a:pos x="T2" y="T3"/>
                    </a:cxn>
                    <a:cxn ang="0">
                      <a:pos x="T4" y="T5"/>
                    </a:cxn>
                  </a:cxnLst>
                  <a:rect l="0" t="0" r="r" b="b"/>
                  <a:pathLst>
                    <a:path w="21600" h="12760" fill="none" extrusionOk="0">
                      <a:moveTo>
                        <a:pt x="17428" y="-1"/>
                      </a:moveTo>
                      <a:cubicBezTo>
                        <a:pt x="20138" y="3702"/>
                        <a:pt x="21600" y="8171"/>
                        <a:pt x="21600" y="12760"/>
                      </a:cubicBezTo>
                    </a:path>
                    <a:path w="21600" h="12760" stroke="0" extrusionOk="0">
                      <a:moveTo>
                        <a:pt x="17428" y="-1"/>
                      </a:moveTo>
                      <a:cubicBezTo>
                        <a:pt x="20138" y="3702"/>
                        <a:pt x="21600" y="8171"/>
                        <a:pt x="21600" y="12760"/>
                      </a:cubicBezTo>
                      <a:lnTo>
                        <a:pt x="0" y="12760"/>
                      </a:lnTo>
                      <a:close/>
                    </a:path>
                  </a:pathLst>
                </a:custGeom>
                <a:noFill/>
                <a:ln w="12700">
                  <a:solidFill>
                    <a:schemeClr val="accent1"/>
                  </a:solidFill>
                  <a:round/>
                  <a:headEnd/>
                  <a:tailEnd/>
                </a:ln>
                <a:effectLst/>
              </p:spPr>
              <p:txBody>
                <a:bodyPr wrap="none" anchor="ctr"/>
                <a:lstStyle/>
                <a:p>
                  <a:endParaRPr lang="pt-BR"/>
                </a:p>
              </p:txBody>
            </p:sp>
            <p:sp>
              <p:nvSpPr>
                <p:cNvPr id="67665" name="Arc 81"/>
                <p:cNvSpPr>
                  <a:spLocks/>
                </p:cNvSpPr>
                <p:nvPr/>
              </p:nvSpPr>
              <p:spPr bwMode="auto">
                <a:xfrm>
                  <a:off x="2724" y="2033"/>
                  <a:ext cx="486" cy="288"/>
                </a:xfrm>
                <a:custGeom>
                  <a:avLst/>
                  <a:gdLst>
                    <a:gd name="G0" fmla="+- 0 0 0"/>
                    <a:gd name="G1" fmla="+- 12760 0 0"/>
                    <a:gd name="G2" fmla="+- 21600 0 0"/>
                    <a:gd name="T0" fmla="*/ 17428 w 21600"/>
                    <a:gd name="T1" fmla="*/ 0 h 12760"/>
                    <a:gd name="T2" fmla="*/ 21600 w 21600"/>
                    <a:gd name="T3" fmla="*/ 12760 h 12760"/>
                    <a:gd name="T4" fmla="*/ 0 w 21600"/>
                    <a:gd name="T5" fmla="*/ 12760 h 12760"/>
                  </a:gdLst>
                  <a:ahLst/>
                  <a:cxnLst>
                    <a:cxn ang="0">
                      <a:pos x="T0" y="T1"/>
                    </a:cxn>
                    <a:cxn ang="0">
                      <a:pos x="T2" y="T3"/>
                    </a:cxn>
                    <a:cxn ang="0">
                      <a:pos x="T4" y="T5"/>
                    </a:cxn>
                  </a:cxnLst>
                  <a:rect l="0" t="0" r="r" b="b"/>
                  <a:pathLst>
                    <a:path w="21600" h="12760" fill="none" extrusionOk="0">
                      <a:moveTo>
                        <a:pt x="17428" y="-1"/>
                      </a:moveTo>
                      <a:cubicBezTo>
                        <a:pt x="20138" y="3702"/>
                        <a:pt x="21600" y="8171"/>
                        <a:pt x="21600" y="12760"/>
                      </a:cubicBezTo>
                    </a:path>
                    <a:path w="21600" h="12760" stroke="0" extrusionOk="0">
                      <a:moveTo>
                        <a:pt x="17428" y="-1"/>
                      </a:moveTo>
                      <a:cubicBezTo>
                        <a:pt x="20138" y="3702"/>
                        <a:pt x="21600" y="8171"/>
                        <a:pt x="21600" y="12760"/>
                      </a:cubicBezTo>
                      <a:lnTo>
                        <a:pt x="0" y="12760"/>
                      </a:lnTo>
                      <a:close/>
                    </a:path>
                  </a:pathLst>
                </a:custGeom>
                <a:noFill/>
                <a:ln w="12700">
                  <a:solidFill>
                    <a:schemeClr val="accent1"/>
                  </a:solidFill>
                  <a:round/>
                  <a:headEnd/>
                  <a:tailEnd/>
                </a:ln>
                <a:effectLst/>
              </p:spPr>
              <p:txBody>
                <a:bodyPr wrap="none" anchor="ctr"/>
                <a:lstStyle/>
                <a:p>
                  <a:endParaRPr lang="pt-BR"/>
                </a:p>
              </p:txBody>
            </p:sp>
            <p:sp>
              <p:nvSpPr>
                <p:cNvPr id="67666" name="Arc 82"/>
                <p:cNvSpPr>
                  <a:spLocks/>
                </p:cNvSpPr>
                <p:nvPr/>
              </p:nvSpPr>
              <p:spPr bwMode="auto">
                <a:xfrm>
                  <a:off x="2724" y="1933"/>
                  <a:ext cx="654" cy="388"/>
                </a:xfrm>
                <a:custGeom>
                  <a:avLst/>
                  <a:gdLst>
                    <a:gd name="G0" fmla="+- 0 0 0"/>
                    <a:gd name="G1" fmla="+- 12760 0 0"/>
                    <a:gd name="G2" fmla="+- 21600 0 0"/>
                    <a:gd name="T0" fmla="*/ 17428 w 21600"/>
                    <a:gd name="T1" fmla="*/ 0 h 12760"/>
                    <a:gd name="T2" fmla="*/ 21600 w 21600"/>
                    <a:gd name="T3" fmla="*/ 12760 h 12760"/>
                    <a:gd name="T4" fmla="*/ 0 w 21600"/>
                    <a:gd name="T5" fmla="*/ 12760 h 12760"/>
                  </a:gdLst>
                  <a:ahLst/>
                  <a:cxnLst>
                    <a:cxn ang="0">
                      <a:pos x="T0" y="T1"/>
                    </a:cxn>
                    <a:cxn ang="0">
                      <a:pos x="T2" y="T3"/>
                    </a:cxn>
                    <a:cxn ang="0">
                      <a:pos x="T4" y="T5"/>
                    </a:cxn>
                  </a:cxnLst>
                  <a:rect l="0" t="0" r="r" b="b"/>
                  <a:pathLst>
                    <a:path w="21600" h="12760" fill="none" extrusionOk="0">
                      <a:moveTo>
                        <a:pt x="17428" y="-1"/>
                      </a:moveTo>
                      <a:cubicBezTo>
                        <a:pt x="20138" y="3702"/>
                        <a:pt x="21600" y="8171"/>
                        <a:pt x="21600" y="12760"/>
                      </a:cubicBezTo>
                    </a:path>
                    <a:path w="21600" h="12760" stroke="0" extrusionOk="0">
                      <a:moveTo>
                        <a:pt x="17428" y="-1"/>
                      </a:moveTo>
                      <a:cubicBezTo>
                        <a:pt x="20138" y="3702"/>
                        <a:pt x="21600" y="8171"/>
                        <a:pt x="21600" y="12760"/>
                      </a:cubicBezTo>
                      <a:lnTo>
                        <a:pt x="0" y="12760"/>
                      </a:lnTo>
                      <a:close/>
                    </a:path>
                  </a:pathLst>
                </a:custGeom>
                <a:noFill/>
                <a:ln w="12700">
                  <a:solidFill>
                    <a:schemeClr val="accent1"/>
                  </a:solidFill>
                  <a:round/>
                  <a:headEnd/>
                  <a:tailEnd/>
                </a:ln>
                <a:effectLst/>
              </p:spPr>
              <p:txBody>
                <a:bodyPr wrap="none" anchor="ctr"/>
                <a:lstStyle/>
                <a:p>
                  <a:endParaRPr lang="pt-BR"/>
                </a:p>
              </p:txBody>
            </p:sp>
            <p:sp>
              <p:nvSpPr>
                <p:cNvPr id="67667" name="Arc 83"/>
                <p:cNvSpPr>
                  <a:spLocks/>
                </p:cNvSpPr>
                <p:nvPr/>
              </p:nvSpPr>
              <p:spPr bwMode="auto">
                <a:xfrm>
                  <a:off x="2724" y="1833"/>
                  <a:ext cx="822" cy="488"/>
                </a:xfrm>
                <a:custGeom>
                  <a:avLst/>
                  <a:gdLst>
                    <a:gd name="G0" fmla="+- 0 0 0"/>
                    <a:gd name="G1" fmla="+- 12760 0 0"/>
                    <a:gd name="G2" fmla="+- 21600 0 0"/>
                    <a:gd name="T0" fmla="*/ 17428 w 21600"/>
                    <a:gd name="T1" fmla="*/ 0 h 12760"/>
                    <a:gd name="T2" fmla="*/ 21600 w 21600"/>
                    <a:gd name="T3" fmla="*/ 12760 h 12760"/>
                    <a:gd name="T4" fmla="*/ 0 w 21600"/>
                    <a:gd name="T5" fmla="*/ 12760 h 12760"/>
                  </a:gdLst>
                  <a:ahLst/>
                  <a:cxnLst>
                    <a:cxn ang="0">
                      <a:pos x="T0" y="T1"/>
                    </a:cxn>
                    <a:cxn ang="0">
                      <a:pos x="T2" y="T3"/>
                    </a:cxn>
                    <a:cxn ang="0">
                      <a:pos x="T4" y="T5"/>
                    </a:cxn>
                  </a:cxnLst>
                  <a:rect l="0" t="0" r="r" b="b"/>
                  <a:pathLst>
                    <a:path w="21600" h="12760" fill="none" extrusionOk="0">
                      <a:moveTo>
                        <a:pt x="17428" y="-1"/>
                      </a:moveTo>
                      <a:cubicBezTo>
                        <a:pt x="20138" y="3702"/>
                        <a:pt x="21600" y="8171"/>
                        <a:pt x="21600" y="12760"/>
                      </a:cubicBezTo>
                    </a:path>
                    <a:path w="21600" h="12760" stroke="0" extrusionOk="0">
                      <a:moveTo>
                        <a:pt x="17428" y="-1"/>
                      </a:moveTo>
                      <a:cubicBezTo>
                        <a:pt x="20138" y="3702"/>
                        <a:pt x="21600" y="8171"/>
                        <a:pt x="21600" y="12760"/>
                      </a:cubicBezTo>
                      <a:lnTo>
                        <a:pt x="0" y="12760"/>
                      </a:lnTo>
                      <a:close/>
                    </a:path>
                  </a:pathLst>
                </a:custGeom>
                <a:noFill/>
                <a:ln w="12700">
                  <a:solidFill>
                    <a:schemeClr val="accent1"/>
                  </a:solidFill>
                  <a:round/>
                  <a:headEnd/>
                  <a:tailEnd/>
                </a:ln>
                <a:effectLst/>
              </p:spPr>
              <p:txBody>
                <a:bodyPr wrap="none" anchor="ctr"/>
                <a:lstStyle/>
                <a:p>
                  <a:endParaRPr lang="pt-BR"/>
                </a:p>
              </p:txBody>
            </p:sp>
          </p:grpSp>
          <p:grpSp>
            <p:nvGrpSpPr>
              <p:cNvPr id="23" name="Group 85"/>
              <p:cNvGrpSpPr>
                <a:grpSpLocks/>
              </p:cNvGrpSpPr>
              <p:nvPr/>
            </p:nvGrpSpPr>
            <p:grpSpPr bwMode="auto">
              <a:xfrm flipV="1">
                <a:off x="2724" y="2504"/>
                <a:ext cx="822" cy="488"/>
                <a:chOff x="2724" y="1833"/>
                <a:chExt cx="822" cy="488"/>
              </a:xfrm>
            </p:grpSpPr>
            <p:sp>
              <p:nvSpPr>
                <p:cNvPr id="67670" name="Arc 86"/>
                <p:cNvSpPr>
                  <a:spLocks/>
                </p:cNvSpPr>
                <p:nvPr/>
              </p:nvSpPr>
              <p:spPr bwMode="auto">
                <a:xfrm>
                  <a:off x="2724" y="2230"/>
                  <a:ext cx="154" cy="91"/>
                </a:xfrm>
                <a:custGeom>
                  <a:avLst/>
                  <a:gdLst>
                    <a:gd name="G0" fmla="+- 0 0 0"/>
                    <a:gd name="G1" fmla="+- 12760 0 0"/>
                    <a:gd name="G2" fmla="+- 21600 0 0"/>
                    <a:gd name="T0" fmla="*/ 17428 w 21600"/>
                    <a:gd name="T1" fmla="*/ 0 h 12760"/>
                    <a:gd name="T2" fmla="*/ 21600 w 21600"/>
                    <a:gd name="T3" fmla="*/ 12760 h 12760"/>
                    <a:gd name="T4" fmla="*/ 0 w 21600"/>
                    <a:gd name="T5" fmla="*/ 12760 h 12760"/>
                  </a:gdLst>
                  <a:ahLst/>
                  <a:cxnLst>
                    <a:cxn ang="0">
                      <a:pos x="T0" y="T1"/>
                    </a:cxn>
                    <a:cxn ang="0">
                      <a:pos x="T2" y="T3"/>
                    </a:cxn>
                    <a:cxn ang="0">
                      <a:pos x="T4" y="T5"/>
                    </a:cxn>
                  </a:cxnLst>
                  <a:rect l="0" t="0" r="r" b="b"/>
                  <a:pathLst>
                    <a:path w="21600" h="12760" fill="none" extrusionOk="0">
                      <a:moveTo>
                        <a:pt x="17428" y="-1"/>
                      </a:moveTo>
                      <a:cubicBezTo>
                        <a:pt x="20138" y="3702"/>
                        <a:pt x="21600" y="8171"/>
                        <a:pt x="21600" y="12760"/>
                      </a:cubicBezTo>
                    </a:path>
                    <a:path w="21600" h="12760" stroke="0" extrusionOk="0">
                      <a:moveTo>
                        <a:pt x="17428" y="-1"/>
                      </a:moveTo>
                      <a:cubicBezTo>
                        <a:pt x="20138" y="3702"/>
                        <a:pt x="21600" y="8171"/>
                        <a:pt x="21600" y="12760"/>
                      </a:cubicBezTo>
                      <a:lnTo>
                        <a:pt x="0" y="12760"/>
                      </a:lnTo>
                      <a:close/>
                    </a:path>
                  </a:pathLst>
                </a:custGeom>
                <a:noFill/>
                <a:ln w="12700">
                  <a:solidFill>
                    <a:schemeClr val="accent1"/>
                  </a:solidFill>
                  <a:round/>
                  <a:headEnd/>
                  <a:tailEnd/>
                </a:ln>
                <a:effectLst/>
              </p:spPr>
              <p:txBody>
                <a:bodyPr wrap="none" anchor="ctr"/>
                <a:lstStyle/>
                <a:p>
                  <a:endParaRPr lang="pt-BR"/>
                </a:p>
              </p:txBody>
            </p:sp>
            <p:sp>
              <p:nvSpPr>
                <p:cNvPr id="67671" name="Arc 87"/>
                <p:cNvSpPr>
                  <a:spLocks/>
                </p:cNvSpPr>
                <p:nvPr/>
              </p:nvSpPr>
              <p:spPr bwMode="auto">
                <a:xfrm>
                  <a:off x="2724" y="2133"/>
                  <a:ext cx="318" cy="188"/>
                </a:xfrm>
                <a:custGeom>
                  <a:avLst/>
                  <a:gdLst>
                    <a:gd name="G0" fmla="+- 0 0 0"/>
                    <a:gd name="G1" fmla="+- 12760 0 0"/>
                    <a:gd name="G2" fmla="+- 21600 0 0"/>
                    <a:gd name="T0" fmla="*/ 17428 w 21600"/>
                    <a:gd name="T1" fmla="*/ 0 h 12760"/>
                    <a:gd name="T2" fmla="*/ 21600 w 21600"/>
                    <a:gd name="T3" fmla="*/ 12760 h 12760"/>
                    <a:gd name="T4" fmla="*/ 0 w 21600"/>
                    <a:gd name="T5" fmla="*/ 12760 h 12760"/>
                  </a:gdLst>
                  <a:ahLst/>
                  <a:cxnLst>
                    <a:cxn ang="0">
                      <a:pos x="T0" y="T1"/>
                    </a:cxn>
                    <a:cxn ang="0">
                      <a:pos x="T2" y="T3"/>
                    </a:cxn>
                    <a:cxn ang="0">
                      <a:pos x="T4" y="T5"/>
                    </a:cxn>
                  </a:cxnLst>
                  <a:rect l="0" t="0" r="r" b="b"/>
                  <a:pathLst>
                    <a:path w="21600" h="12760" fill="none" extrusionOk="0">
                      <a:moveTo>
                        <a:pt x="17428" y="-1"/>
                      </a:moveTo>
                      <a:cubicBezTo>
                        <a:pt x="20138" y="3702"/>
                        <a:pt x="21600" y="8171"/>
                        <a:pt x="21600" y="12760"/>
                      </a:cubicBezTo>
                    </a:path>
                    <a:path w="21600" h="12760" stroke="0" extrusionOk="0">
                      <a:moveTo>
                        <a:pt x="17428" y="-1"/>
                      </a:moveTo>
                      <a:cubicBezTo>
                        <a:pt x="20138" y="3702"/>
                        <a:pt x="21600" y="8171"/>
                        <a:pt x="21600" y="12760"/>
                      </a:cubicBezTo>
                      <a:lnTo>
                        <a:pt x="0" y="12760"/>
                      </a:lnTo>
                      <a:close/>
                    </a:path>
                  </a:pathLst>
                </a:custGeom>
                <a:noFill/>
                <a:ln w="12700">
                  <a:solidFill>
                    <a:schemeClr val="accent1"/>
                  </a:solidFill>
                  <a:round/>
                  <a:headEnd/>
                  <a:tailEnd/>
                </a:ln>
                <a:effectLst/>
              </p:spPr>
              <p:txBody>
                <a:bodyPr wrap="none" anchor="ctr"/>
                <a:lstStyle/>
                <a:p>
                  <a:endParaRPr lang="pt-BR"/>
                </a:p>
              </p:txBody>
            </p:sp>
            <p:sp>
              <p:nvSpPr>
                <p:cNvPr id="67672" name="Arc 88"/>
                <p:cNvSpPr>
                  <a:spLocks/>
                </p:cNvSpPr>
                <p:nvPr/>
              </p:nvSpPr>
              <p:spPr bwMode="auto">
                <a:xfrm>
                  <a:off x="2724" y="2033"/>
                  <a:ext cx="486" cy="288"/>
                </a:xfrm>
                <a:custGeom>
                  <a:avLst/>
                  <a:gdLst>
                    <a:gd name="G0" fmla="+- 0 0 0"/>
                    <a:gd name="G1" fmla="+- 12760 0 0"/>
                    <a:gd name="G2" fmla="+- 21600 0 0"/>
                    <a:gd name="T0" fmla="*/ 17428 w 21600"/>
                    <a:gd name="T1" fmla="*/ 0 h 12760"/>
                    <a:gd name="T2" fmla="*/ 21600 w 21600"/>
                    <a:gd name="T3" fmla="*/ 12760 h 12760"/>
                    <a:gd name="T4" fmla="*/ 0 w 21600"/>
                    <a:gd name="T5" fmla="*/ 12760 h 12760"/>
                  </a:gdLst>
                  <a:ahLst/>
                  <a:cxnLst>
                    <a:cxn ang="0">
                      <a:pos x="T0" y="T1"/>
                    </a:cxn>
                    <a:cxn ang="0">
                      <a:pos x="T2" y="T3"/>
                    </a:cxn>
                    <a:cxn ang="0">
                      <a:pos x="T4" y="T5"/>
                    </a:cxn>
                  </a:cxnLst>
                  <a:rect l="0" t="0" r="r" b="b"/>
                  <a:pathLst>
                    <a:path w="21600" h="12760" fill="none" extrusionOk="0">
                      <a:moveTo>
                        <a:pt x="17428" y="-1"/>
                      </a:moveTo>
                      <a:cubicBezTo>
                        <a:pt x="20138" y="3702"/>
                        <a:pt x="21600" y="8171"/>
                        <a:pt x="21600" y="12760"/>
                      </a:cubicBezTo>
                    </a:path>
                    <a:path w="21600" h="12760" stroke="0" extrusionOk="0">
                      <a:moveTo>
                        <a:pt x="17428" y="-1"/>
                      </a:moveTo>
                      <a:cubicBezTo>
                        <a:pt x="20138" y="3702"/>
                        <a:pt x="21600" y="8171"/>
                        <a:pt x="21600" y="12760"/>
                      </a:cubicBezTo>
                      <a:lnTo>
                        <a:pt x="0" y="12760"/>
                      </a:lnTo>
                      <a:close/>
                    </a:path>
                  </a:pathLst>
                </a:custGeom>
                <a:noFill/>
                <a:ln w="12700">
                  <a:solidFill>
                    <a:schemeClr val="accent1"/>
                  </a:solidFill>
                  <a:round/>
                  <a:headEnd/>
                  <a:tailEnd/>
                </a:ln>
                <a:effectLst/>
              </p:spPr>
              <p:txBody>
                <a:bodyPr wrap="none" anchor="ctr"/>
                <a:lstStyle/>
                <a:p>
                  <a:endParaRPr lang="pt-BR"/>
                </a:p>
              </p:txBody>
            </p:sp>
            <p:sp>
              <p:nvSpPr>
                <p:cNvPr id="67673" name="Arc 89"/>
                <p:cNvSpPr>
                  <a:spLocks/>
                </p:cNvSpPr>
                <p:nvPr/>
              </p:nvSpPr>
              <p:spPr bwMode="auto">
                <a:xfrm>
                  <a:off x="2724" y="1933"/>
                  <a:ext cx="654" cy="388"/>
                </a:xfrm>
                <a:custGeom>
                  <a:avLst/>
                  <a:gdLst>
                    <a:gd name="G0" fmla="+- 0 0 0"/>
                    <a:gd name="G1" fmla="+- 12760 0 0"/>
                    <a:gd name="G2" fmla="+- 21600 0 0"/>
                    <a:gd name="T0" fmla="*/ 17428 w 21600"/>
                    <a:gd name="T1" fmla="*/ 0 h 12760"/>
                    <a:gd name="T2" fmla="*/ 21600 w 21600"/>
                    <a:gd name="T3" fmla="*/ 12760 h 12760"/>
                    <a:gd name="T4" fmla="*/ 0 w 21600"/>
                    <a:gd name="T5" fmla="*/ 12760 h 12760"/>
                  </a:gdLst>
                  <a:ahLst/>
                  <a:cxnLst>
                    <a:cxn ang="0">
                      <a:pos x="T0" y="T1"/>
                    </a:cxn>
                    <a:cxn ang="0">
                      <a:pos x="T2" y="T3"/>
                    </a:cxn>
                    <a:cxn ang="0">
                      <a:pos x="T4" y="T5"/>
                    </a:cxn>
                  </a:cxnLst>
                  <a:rect l="0" t="0" r="r" b="b"/>
                  <a:pathLst>
                    <a:path w="21600" h="12760" fill="none" extrusionOk="0">
                      <a:moveTo>
                        <a:pt x="17428" y="-1"/>
                      </a:moveTo>
                      <a:cubicBezTo>
                        <a:pt x="20138" y="3702"/>
                        <a:pt x="21600" y="8171"/>
                        <a:pt x="21600" y="12760"/>
                      </a:cubicBezTo>
                    </a:path>
                    <a:path w="21600" h="12760" stroke="0" extrusionOk="0">
                      <a:moveTo>
                        <a:pt x="17428" y="-1"/>
                      </a:moveTo>
                      <a:cubicBezTo>
                        <a:pt x="20138" y="3702"/>
                        <a:pt x="21600" y="8171"/>
                        <a:pt x="21600" y="12760"/>
                      </a:cubicBezTo>
                      <a:lnTo>
                        <a:pt x="0" y="12760"/>
                      </a:lnTo>
                      <a:close/>
                    </a:path>
                  </a:pathLst>
                </a:custGeom>
                <a:noFill/>
                <a:ln w="12700">
                  <a:solidFill>
                    <a:schemeClr val="accent1"/>
                  </a:solidFill>
                  <a:round/>
                  <a:headEnd/>
                  <a:tailEnd/>
                </a:ln>
                <a:effectLst/>
              </p:spPr>
              <p:txBody>
                <a:bodyPr wrap="none" anchor="ctr"/>
                <a:lstStyle/>
                <a:p>
                  <a:endParaRPr lang="pt-BR"/>
                </a:p>
              </p:txBody>
            </p:sp>
            <p:sp>
              <p:nvSpPr>
                <p:cNvPr id="67674" name="Arc 90"/>
                <p:cNvSpPr>
                  <a:spLocks/>
                </p:cNvSpPr>
                <p:nvPr/>
              </p:nvSpPr>
              <p:spPr bwMode="auto">
                <a:xfrm>
                  <a:off x="2724" y="1833"/>
                  <a:ext cx="822" cy="488"/>
                </a:xfrm>
                <a:custGeom>
                  <a:avLst/>
                  <a:gdLst>
                    <a:gd name="G0" fmla="+- 0 0 0"/>
                    <a:gd name="G1" fmla="+- 12760 0 0"/>
                    <a:gd name="G2" fmla="+- 21600 0 0"/>
                    <a:gd name="T0" fmla="*/ 17428 w 21600"/>
                    <a:gd name="T1" fmla="*/ 0 h 12760"/>
                    <a:gd name="T2" fmla="*/ 21600 w 21600"/>
                    <a:gd name="T3" fmla="*/ 12760 h 12760"/>
                    <a:gd name="T4" fmla="*/ 0 w 21600"/>
                    <a:gd name="T5" fmla="*/ 12760 h 12760"/>
                  </a:gdLst>
                  <a:ahLst/>
                  <a:cxnLst>
                    <a:cxn ang="0">
                      <a:pos x="T0" y="T1"/>
                    </a:cxn>
                    <a:cxn ang="0">
                      <a:pos x="T2" y="T3"/>
                    </a:cxn>
                    <a:cxn ang="0">
                      <a:pos x="T4" y="T5"/>
                    </a:cxn>
                  </a:cxnLst>
                  <a:rect l="0" t="0" r="r" b="b"/>
                  <a:pathLst>
                    <a:path w="21600" h="12760" fill="none" extrusionOk="0">
                      <a:moveTo>
                        <a:pt x="17428" y="-1"/>
                      </a:moveTo>
                      <a:cubicBezTo>
                        <a:pt x="20138" y="3702"/>
                        <a:pt x="21600" y="8171"/>
                        <a:pt x="21600" y="12760"/>
                      </a:cubicBezTo>
                    </a:path>
                    <a:path w="21600" h="12760" stroke="0" extrusionOk="0">
                      <a:moveTo>
                        <a:pt x="17428" y="-1"/>
                      </a:moveTo>
                      <a:cubicBezTo>
                        <a:pt x="20138" y="3702"/>
                        <a:pt x="21600" y="8171"/>
                        <a:pt x="21600" y="12760"/>
                      </a:cubicBezTo>
                      <a:lnTo>
                        <a:pt x="0" y="12760"/>
                      </a:lnTo>
                      <a:close/>
                    </a:path>
                  </a:pathLst>
                </a:custGeom>
                <a:noFill/>
                <a:ln w="12700">
                  <a:solidFill>
                    <a:schemeClr val="accent1"/>
                  </a:solidFill>
                  <a:round/>
                  <a:headEnd/>
                  <a:tailEnd/>
                </a:ln>
                <a:effectLst/>
              </p:spPr>
              <p:txBody>
                <a:bodyPr wrap="none" anchor="ctr"/>
                <a:lstStyle/>
                <a:p>
                  <a:endParaRPr lang="pt-BR"/>
                </a:p>
              </p:txBody>
            </p:sp>
          </p:grpSp>
        </p:grpSp>
        <p:grpSp>
          <p:nvGrpSpPr>
            <p:cNvPr id="24" name="Group 122"/>
            <p:cNvGrpSpPr>
              <a:grpSpLocks/>
            </p:cNvGrpSpPr>
            <p:nvPr/>
          </p:nvGrpSpPr>
          <p:grpSpPr bwMode="auto">
            <a:xfrm>
              <a:off x="3210" y="2235"/>
              <a:ext cx="168" cy="160"/>
              <a:chOff x="384" y="2279"/>
              <a:chExt cx="168" cy="160"/>
            </a:xfrm>
          </p:grpSpPr>
          <p:sp>
            <p:nvSpPr>
              <p:cNvPr id="67707" name="Line 123"/>
              <p:cNvSpPr>
                <a:spLocks noChangeShapeType="1"/>
              </p:cNvSpPr>
              <p:nvPr/>
            </p:nvSpPr>
            <p:spPr bwMode="auto">
              <a:xfrm>
                <a:off x="384" y="2439"/>
                <a:ext cx="168" cy="0"/>
              </a:xfrm>
              <a:prstGeom prst="line">
                <a:avLst/>
              </a:prstGeom>
              <a:noFill/>
              <a:ln w="9525">
                <a:solidFill>
                  <a:srgbClr val="FF3300"/>
                </a:solidFill>
                <a:round/>
                <a:headEnd/>
                <a:tailEnd type="triangle" w="med" len="med"/>
              </a:ln>
              <a:effectLst/>
            </p:spPr>
            <p:txBody>
              <a:bodyPr wrap="none"/>
              <a:lstStyle/>
              <a:p>
                <a:endParaRPr lang="pt-BR"/>
              </a:p>
            </p:txBody>
          </p:sp>
          <p:sp>
            <p:nvSpPr>
              <p:cNvPr id="67708" name="Text Box 124"/>
              <p:cNvSpPr txBox="1">
                <a:spLocks noChangeArrowheads="1"/>
              </p:cNvSpPr>
              <p:nvPr/>
            </p:nvSpPr>
            <p:spPr bwMode="auto">
              <a:xfrm>
                <a:off x="384" y="2279"/>
                <a:ext cx="144" cy="154"/>
              </a:xfrm>
              <a:prstGeom prst="rect">
                <a:avLst/>
              </a:prstGeom>
              <a:noFill/>
              <a:ln w="9525">
                <a:noFill/>
                <a:miter lim="800000"/>
                <a:headEnd/>
                <a:tailEnd/>
              </a:ln>
              <a:effectLst/>
            </p:spPr>
            <p:txBody>
              <a:bodyPr lIns="0" tIns="0" rIns="0" bIns="0" anchor="ctr" anchorCtr="1">
                <a:spAutoFit/>
              </a:bodyPr>
              <a:lstStyle/>
              <a:p>
                <a:pPr algn="ctr">
                  <a:spcBef>
                    <a:spcPct val="50000"/>
                  </a:spcBef>
                </a:pPr>
                <a:r>
                  <a:rPr kumimoji="1" lang="pt-BR" sz="1600" b="1" i="1">
                    <a:solidFill>
                      <a:srgbClr val="FF3300"/>
                    </a:solidFill>
                    <a:latin typeface="Tahoma" pitchFamily="34" charset="0"/>
                  </a:rPr>
                  <a:t>V</a:t>
                </a:r>
              </a:p>
            </p:txBody>
          </p:sp>
        </p:grpSp>
      </p:grpSp>
      <p:grpSp>
        <p:nvGrpSpPr>
          <p:cNvPr id="25" name="Group 142"/>
          <p:cNvGrpSpPr>
            <a:grpSpLocks/>
          </p:cNvGrpSpPr>
          <p:nvPr/>
        </p:nvGrpSpPr>
        <p:grpSpPr bwMode="auto">
          <a:xfrm>
            <a:off x="6146800" y="2667000"/>
            <a:ext cx="2590800" cy="2317750"/>
            <a:chOff x="3888" y="1680"/>
            <a:chExt cx="1632" cy="1460"/>
          </a:xfrm>
        </p:grpSpPr>
        <p:grpSp>
          <p:nvGrpSpPr>
            <p:cNvPr id="26" name="Group 74"/>
            <p:cNvGrpSpPr>
              <a:grpSpLocks/>
            </p:cNvGrpSpPr>
            <p:nvPr/>
          </p:nvGrpSpPr>
          <p:grpSpPr bwMode="auto">
            <a:xfrm>
              <a:off x="3888" y="1680"/>
              <a:ext cx="1632" cy="1460"/>
              <a:chOff x="3888" y="1680"/>
              <a:chExt cx="1632" cy="1460"/>
            </a:xfrm>
          </p:grpSpPr>
          <p:sp>
            <p:nvSpPr>
              <p:cNvPr id="67592" name="Rectangle 8"/>
              <p:cNvSpPr>
                <a:spLocks noChangeArrowheads="1"/>
              </p:cNvSpPr>
              <p:nvPr/>
            </p:nvSpPr>
            <p:spPr bwMode="auto">
              <a:xfrm>
                <a:off x="3888" y="1680"/>
                <a:ext cx="1632" cy="1460"/>
              </a:xfrm>
              <a:prstGeom prst="rect">
                <a:avLst/>
              </a:prstGeom>
              <a:solidFill>
                <a:srgbClr val="CCFFFF"/>
              </a:solidFill>
              <a:ln w="57150">
                <a:solidFill>
                  <a:srgbClr val="6600FF"/>
                </a:solidFill>
                <a:miter lim="800000"/>
                <a:headEnd/>
                <a:tailEnd/>
              </a:ln>
              <a:effectLst/>
            </p:spPr>
            <p:txBody>
              <a:bodyPr wrap="none" anchor="ctr"/>
              <a:lstStyle/>
              <a:p>
                <a:endParaRPr lang="pt-BR"/>
              </a:p>
            </p:txBody>
          </p:sp>
          <p:grpSp>
            <p:nvGrpSpPr>
              <p:cNvPr id="27" name="Group 23"/>
              <p:cNvGrpSpPr>
                <a:grpSpLocks/>
              </p:cNvGrpSpPr>
              <p:nvPr/>
            </p:nvGrpSpPr>
            <p:grpSpPr bwMode="auto">
              <a:xfrm>
                <a:off x="4488" y="1680"/>
                <a:ext cx="0" cy="1460"/>
                <a:chOff x="4416" y="1680"/>
                <a:chExt cx="0" cy="1460"/>
              </a:xfrm>
            </p:grpSpPr>
            <p:sp>
              <p:nvSpPr>
                <p:cNvPr id="67605" name="Line 21"/>
                <p:cNvSpPr>
                  <a:spLocks noChangeShapeType="1"/>
                </p:cNvSpPr>
                <p:nvPr/>
              </p:nvSpPr>
              <p:spPr bwMode="auto">
                <a:xfrm>
                  <a:off x="4416" y="1680"/>
                  <a:ext cx="0" cy="720"/>
                </a:xfrm>
                <a:prstGeom prst="line">
                  <a:avLst/>
                </a:prstGeom>
                <a:noFill/>
                <a:ln w="57150">
                  <a:solidFill>
                    <a:srgbClr val="6600FF"/>
                  </a:solidFill>
                  <a:round/>
                  <a:headEnd/>
                  <a:tailEnd/>
                </a:ln>
                <a:effectLst/>
              </p:spPr>
              <p:txBody>
                <a:bodyPr wrap="none"/>
                <a:lstStyle/>
                <a:p>
                  <a:endParaRPr lang="pt-BR"/>
                </a:p>
              </p:txBody>
            </p:sp>
            <p:sp>
              <p:nvSpPr>
                <p:cNvPr id="67606" name="Line 22"/>
                <p:cNvSpPr>
                  <a:spLocks noChangeShapeType="1"/>
                </p:cNvSpPr>
                <p:nvPr/>
              </p:nvSpPr>
              <p:spPr bwMode="auto">
                <a:xfrm>
                  <a:off x="4416" y="2448"/>
                  <a:ext cx="0" cy="692"/>
                </a:xfrm>
                <a:prstGeom prst="line">
                  <a:avLst/>
                </a:prstGeom>
                <a:noFill/>
                <a:ln w="57150">
                  <a:solidFill>
                    <a:srgbClr val="6600FF"/>
                  </a:solidFill>
                  <a:round/>
                  <a:headEnd/>
                  <a:tailEnd/>
                </a:ln>
                <a:effectLst/>
              </p:spPr>
              <p:txBody>
                <a:bodyPr wrap="none"/>
                <a:lstStyle/>
                <a:p>
                  <a:endParaRPr lang="pt-BR"/>
                </a:p>
              </p:txBody>
            </p:sp>
          </p:grpSp>
        </p:grpSp>
        <p:grpSp>
          <p:nvGrpSpPr>
            <p:cNvPr id="28" name="Group 135"/>
            <p:cNvGrpSpPr>
              <a:grpSpLocks/>
            </p:cNvGrpSpPr>
            <p:nvPr/>
          </p:nvGrpSpPr>
          <p:grpSpPr bwMode="auto">
            <a:xfrm>
              <a:off x="3984" y="1858"/>
              <a:ext cx="336" cy="1104"/>
              <a:chOff x="3984" y="1858"/>
              <a:chExt cx="336" cy="1104"/>
            </a:xfrm>
          </p:grpSpPr>
          <p:grpSp>
            <p:nvGrpSpPr>
              <p:cNvPr id="29" name="Group 73"/>
              <p:cNvGrpSpPr>
                <a:grpSpLocks/>
              </p:cNvGrpSpPr>
              <p:nvPr/>
            </p:nvGrpSpPr>
            <p:grpSpPr bwMode="auto">
              <a:xfrm>
                <a:off x="3984" y="1858"/>
                <a:ext cx="336" cy="1104"/>
                <a:chOff x="3984" y="1858"/>
                <a:chExt cx="336" cy="1104"/>
              </a:xfrm>
            </p:grpSpPr>
            <p:sp>
              <p:nvSpPr>
                <p:cNvPr id="67647" name="Line 63"/>
                <p:cNvSpPr>
                  <a:spLocks noChangeShapeType="1"/>
                </p:cNvSpPr>
                <p:nvPr/>
              </p:nvSpPr>
              <p:spPr bwMode="auto">
                <a:xfrm>
                  <a:off x="3984" y="1858"/>
                  <a:ext cx="0" cy="1104"/>
                </a:xfrm>
                <a:prstGeom prst="line">
                  <a:avLst/>
                </a:prstGeom>
                <a:noFill/>
                <a:ln w="12700">
                  <a:solidFill>
                    <a:schemeClr val="accent1"/>
                  </a:solidFill>
                  <a:round/>
                  <a:headEnd/>
                  <a:tailEnd/>
                </a:ln>
                <a:effectLst/>
              </p:spPr>
              <p:txBody>
                <a:bodyPr wrap="none"/>
                <a:lstStyle/>
                <a:p>
                  <a:endParaRPr lang="pt-BR"/>
                </a:p>
              </p:txBody>
            </p:sp>
            <p:sp>
              <p:nvSpPr>
                <p:cNvPr id="67648" name="Line 64"/>
                <p:cNvSpPr>
                  <a:spLocks noChangeShapeType="1"/>
                </p:cNvSpPr>
                <p:nvPr/>
              </p:nvSpPr>
              <p:spPr bwMode="auto">
                <a:xfrm>
                  <a:off x="4152" y="1858"/>
                  <a:ext cx="0" cy="1104"/>
                </a:xfrm>
                <a:prstGeom prst="line">
                  <a:avLst/>
                </a:prstGeom>
                <a:noFill/>
                <a:ln w="12700">
                  <a:solidFill>
                    <a:schemeClr val="accent1"/>
                  </a:solidFill>
                  <a:round/>
                  <a:headEnd/>
                  <a:tailEnd/>
                </a:ln>
                <a:effectLst/>
              </p:spPr>
              <p:txBody>
                <a:bodyPr wrap="none"/>
                <a:lstStyle/>
                <a:p>
                  <a:endParaRPr lang="pt-BR"/>
                </a:p>
              </p:txBody>
            </p:sp>
            <p:sp>
              <p:nvSpPr>
                <p:cNvPr id="67649" name="Line 65"/>
                <p:cNvSpPr>
                  <a:spLocks noChangeShapeType="1"/>
                </p:cNvSpPr>
                <p:nvPr/>
              </p:nvSpPr>
              <p:spPr bwMode="auto">
                <a:xfrm>
                  <a:off x="4320" y="1858"/>
                  <a:ext cx="0" cy="1104"/>
                </a:xfrm>
                <a:prstGeom prst="line">
                  <a:avLst/>
                </a:prstGeom>
                <a:noFill/>
                <a:ln w="12700">
                  <a:solidFill>
                    <a:schemeClr val="accent1"/>
                  </a:solidFill>
                  <a:round/>
                  <a:headEnd/>
                  <a:tailEnd/>
                </a:ln>
                <a:effectLst/>
              </p:spPr>
              <p:txBody>
                <a:bodyPr wrap="none"/>
                <a:lstStyle/>
                <a:p>
                  <a:endParaRPr lang="pt-BR"/>
                </a:p>
              </p:txBody>
            </p:sp>
          </p:grpSp>
          <p:grpSp>
            <p:nvGrpSpPr>
              <p:cNvPr id="30" name="Group 129"/>
              <p:cNvGrpSpPr>
                <a:grpSpLocks/>
              </p:cNvGrpSpPr>
              <p:nvPr/>
            </p:nvGrpSpPr>
            <p:grpSpPr bwMode="auto">
              <a:xfrm>
                <a:off x="3984" y="2263"/>
                <a:ext cx="168" cy="160"/>
                <a:chOff x="384" y="2279"/>
                <a:chExt cx="168" cy="160"/>
              </a:xfrm>
            </p:grpSpPr>
            <p:sp>
              <p:nvSpPr>
                <p:cNvPr id="67714" name="Line 130"/>
                <p:cNvSpPr>
                  <a:spLocks noChangeShapeType="1"/>
                </p:cNvSpPr>
                <p:nvPr/>
              </p:nvSpPr>
              <p:spPr bwMode="auto">
                <a:xfrm>
                  <a:off x="384" y="2439"/>
                  <a:ext cx="168" cy="0"/>
                </a:xfrm>
                <a:prstGeom prst="line">
                  <a:avLst/>
                </a:prstGeom>
                <a:noFill/>
                <a:ln w="9525">
                  <a:solidFill>
                    <a:srgbClr val="FF3300"/>
                  </a:solidFill>
                  <a:round/>
                  <a:headEnd/>
                  <a:tailEnd type="triangle" w="med" len="med"/>
                </a:ln>
                <a:effectLst/>
              </p:spPr>
              <p:txBody>
                <a:bodyPr wrap="none"/>
                <a:lstStyle/>
                <a:p>
                  <a:endParaRPr lang="pt-BR"/>
                </a:p>
              </p:txBody>
            </p:sp>
            <p:sp>
              <p:nvSpPr>
                <p:cNvPr id="67715" name="Text Box 131"/>
                <p:cNvSpPr txBox="1">
                  <a:spLocks noChangeArrowheads="1"/>
                </p:cNvSpPr>
                <p:nvPr/>
              </p:nvSpPr>
              <p:spPr bwMode="auto">
                <a:xfrm>
                  <a:off x="384" y="2279"/>
                  <a:ext cx="144" cy="154"/>
                </a:xfrm>
                <a:prstGeom prst="rect">
                  <a:avLst/>
                </a:prstGeom>
                <a:noFill/>
                <a:ln w="9525">
                  <a:noFill/>
                  <a:miter lim="800000"/>
                  <a:headEnd/>
                  <a:tailEnd/>
                </a:ln>
                <a:effectLst/>
              </p:spPr>
              <p:txBody>
                <a:bodyPr lIns="0" tIns="0" rIns="0" bIns="0" anchor="ctr" anchorCtr="1">
                  <a:spAutoFit/>
                </a:bodyPr>
                <a:lstStyle/>
                <a:p>
                  <a:pPr algn="ctr">
                    <a:spcBef>
                      <a:spcPct val="50000"/>
                    </a:spcBef>
                  </a:pPr>
                  <a:r>
                    <a:rPr kumimoji="1" lang="pt-BR" sz="1600" b="1" i="1">
                      <a:solidFill>
                        <a:srgbClr val="FF3300"/>
                      </a:solidFill>
                      <a:latin typeface="Tahoma" pitchFamily="34" charset="0"/>
                    </a:rPr>
                    <a:t>V</a:t>
                  </a:r>
                </a:p>
              </p:txBody>
            </p:sp>
          </p:grpSp>
        </p:grpSp>
      </p:grpSp>
      <p:grpSp>
        <p:nvGrpSpPr>
          <p:cNvPr id="31" name="Group 136"/>
          <p:cNvGrpSpPr>
            <a:grpSpLocks/>
          </p:cNvGrpSpPr>
          <p:nvPr/>
        </p:nvGrpSpPr>
        <p:grpSpPr bwMode="auto">
          <a:xfrm>
            <a:off x="7099300" y="2697163"/>
            <a:ext cx="1333500" cy="2259012"/>
            <a:chOff x="4488" y="1699"/>
            <a:chExt cx="840" cy="1423"/>
          </a:xfrm>
        </p:grpSpPr>
        <p:grpSp>
          <p:nvGrpSpPr>
            <p:cNvPr id="67656" name="Group 105"/>
            <p:cNvGrpSpPr>
              <a:grpSpLocks/>
            </p:cNvGrpSpPr>
            <p:nvPr/>
          </p:nvGrpSpPr>
          <p:grpSpPr bwMode="auto">
            <a:xfrm>
              <a:off x="4488" y="1699"/>
              <a:ext cx="840" cy="1423"/>
              <a:chOff x="4488" y="1699"/>
              <a:chExt cx="840" cy="1423"/>
            </a:xfrm>
          </p:grpSpPr>
          <p:grpSp>
            <p:nvGrpSpPr>
              <p:cNvPr id="67657" name="Group 72"/>
              <p:cNvGrpSpPr>
                <a:grpSpLocks/>
              </p:cNvGrpSpPr>
              <p:nvPr/>
            </p:nvGrpSpPr>
            <p:grpSpPr bwMode="auto">
              <a:xfrm>
                <a:off x="4488" y="2402"/>
                <a:ext cx="840" cy="46"/>
                <a:chOff x="4488" y="1858"/>
                <a:chExt cx="840" cy="1104"/>
              </a:xfrm>
            </p:grpSpPr>
            <p:sp>
              <p:nvSpPr>
                <p:cNvPr id="67650" name="Line 66"/>
                <p:cNvSpPr>
                  <a:spLocks noChangeShapeType="1"/>
                </p:cNvSpPr>
                <p:nvPr/>
              </p:nvSpPr>
              <p:spPr bwMode="auto">
                <a:xfrm>
                  <a:off x="4488" y="1858"/>
                  <a:ext cx="0" cy="1104"/>
                </a:xfrm>
                <a:prstGeom prst="line">
                  <a:avLst/>
                </a:prstGeom>
                <a:noFill/>
                <a:ln w="12700">
                  <a:solidFill>
                    <a:schemeClr val="accent1"/>
                  </a:solidFill>
                  <a:round/>
                  <a:headEnd/>
                  <a:tailEnd/>
                </a:ln>
                <a:effectLst/>
              </p:spPr>
              <p:txBody>
                <a:bodyPr wrap="none"/>
                <a:lstStyle/>
                <a:p>
                  <a:endParaRPr lang="pt-BR"/>
                </a:p>
              </p:txBody>
            </p:sp>
            <p:sp>
              <p:nvSpPr>
                <p:cNvPr id="67651" name="Line 67"/>
                <p:cNvSpPr>
                  <a:spLocks noChangeShapeType="1"/>
                </p:cNvSpPr>
                <p:nvPr/>
              </p:nvSpPr>
              <p:spPr bwMode="auto">
                <a:xfrm>
                  <a:off x="4656" y="1858"/>
                  <a:ext cx="0" cy="1104"/>
                </a:xfrm>
                <a:prstGeom prst="line">
                  <a:avLst/>
                </a:prstGeom>
                <a:noFill/>
                <a:ln w="12700">
                  <a:solidFill>
                    <a:schemeClr val="accent1"/>
                  </a:solidFill>
                  <a:round/>
                  <a:headEnd/>
                  <a:tailEnd/>
                </a:ln>
                <a:effectLst/>
              </p:spPr>
              <p:txBody>
                <a:bodyPr wrap="none"/>
                <a:lstStyle/>
                <a:p>
                  <a:endParaRPr lang="pt-BR"/>
                </a:p>
              </p:txBody>
            </p:sp>
            <p:sp>
              <p:nvSpPr>
                <p:cNvPr id="67652" name="Line 68"/>
                <p:cNvSpPr>
                  <a:spLocks noChangeShapeType="1"/>
                </p:cNvSpPr>
                <p:nvPr/>
              </p:nvSpPr>
              <p:spPr bwMode="auto">
                <a:xfrm>
                  <a:off x="4824" y="1858"/>
                  <a:ext cx="0" cy="1104"/>
                </a:xfrm>
                <a:prstGeom prst="line">
                  <a:avLst/>
                </a:prstGeom>
                <a:noFill/>
                <a:ln w="12700">
                  <a:solidFill>
                    <a:schemeClr val="accent1"/>
                  </a:solidFill>
                  <a:round/>
                  <a:headEnd/>
                  <a:tailEnd/>
                </a:ln>
                <a:effectLst/>
              </p:spPr>
              <p:txBody>
                <a:bodyPr wrap="none"/>
                <a:lstStyle/>
                <a:p>
                  <a:endParaRPr lang="pt-BR"/>
                </a:p>
              </p:txBody>
            </p:sp>
            <p:sp>
              <p:nvSpPr>
                <p:cNvPr id="67653" name="Line 69"/>
                <p:cNvSpPr>
                  <a:spLocks noChangeShapeType="1"/>
                </p:cNvSpPr>
                <p:nvPr/>
              </p:nvSpPr>
              <p:spPr bwMode="auto">
                <a:xfrm>
                  <a:off x="4992" y="1858"/>
                  <a:ext cx="0" cy="1104"/>
                </a:xfrm>
                <a:prstGeom prst="line">
                  <a:avLst/>
                </a:prstGeom>
                <a:noFill/>
                <a:ln w="12700">
                  <a:solidFill>
                    <a:schemeClr val="accent1"/>
                  </a:solidFill>
                  <a:round/>
                  <a:headEnd/>
                  <a:tailEnd/>
                </a:ln>
                <a:effectLst/>
              </p:spPr>
              <p:txBody>
                <a:bodyPr wrap="none"/>
                <a:lstStyle/>
                <a:p>
                  <a:endParaRPr lang="pt-BR"/>
                </a:p>
              </p:txBody>
            </p:sp>
            <p:sp>
              <p:nvSpPr>
                <p:cNvPr id="67654" name="Line 70"/>
                <p:cNvSpPr>
                  <a:spLocks noChangeShapeType="1"/>
                </p:cNvSpPr>
                <p:nvPr/>
              </p:nvSpPr>
              <p:spPr bwMode="auto">
                <a:xfrm>
                  <a:off x="5160" y="1858"/>
                  <a:ext cx="0" cy="1104"/>
                </a:xfrm>
                <a:prstGeom prst="line">
                  <a:avLst/>
                </a:prstGeom>
                <a:noFill/>
                <a:ln w="12700">
                  <a:solidFill>
                    <a:schemeClr val="accent1"/>
                  </a:solidFill>
                  <a:round/>
                  <a:headEnd/>
                  <a:tailEnd/>
                </a:ln>
                <a:effectLst/>
              </p:spPr>
              <p:txBody>
                <a:bodyPr wrap="none"/>
                <a:lstStyle/>
                <a:p>
                  <a:endParaRPr lang="pt-BR"/>
                </a:p>
              </p:txBody>
            </p:sp>
            <p:sp>
              <p:nvSpPr>
                <p:cNvPr id="67655" name="Line 71"/>
                <p:cNvSpPr>
                  <a:spLocks noChangeShapeType="1"/>
                </p:cNvSpPr>
                <p:nvPr/>
              </p:nvSpPr>
              <p:spPr bwMode="auto">
                <a:xfrm>
                  <a:off x="5328" y="1858"/>
                  <a:ext cx="0" cy="1104"/>
                </a:xfrm>
                <a:prstGeom prst="line">
                  <a:avLst/>
                </a:prstGeom>
                <a:noFill/>
                <a:ln w="12700">
                  <a:solidFill>
                    <a:schemeClr val="accent1"/>
                  </a:solidFill>
                  <a:round/>
                  <a:headEnd/>
                  <a:tailEnd/>
                </a:ln>
                <a:effectLst/>
              </p:spPr>
              <p:txBody>
                <a:bodyPr wrap="none"/>
                <a:lstStyle/>
                <a:p>
                  <a:endParaRPr lang="pt-BR"/>
                </a:p>
              </p:txBody>
            </p:sp>
          </p:grpSp>
          <p:grpSp>
            <p:nvGrpSpPr>
              <p:cNvPr id="67658" name="Group 98"/>
              <p:cNvGrpSpPr>
                <a:grpSpLocks/>
              </p:cNvGrpSpPr>
              <p:nvPr/>
            </p:nvGrpSpPr>
            <p:grpSpPr bwMode="auto">
              <a:xfrm>
                <a:off x="4502" y="1699"/>
                <a:ext cx="822" cy="712"/>
                <a:chOff x="4502" y="1699"/>
                <a:chExt cx="822" cy="712"/>
              </a:xfrm>
            </p:grpSpPr>
            <p:sp>
              <p:nvSpPr>
                <p:cNvPr id="67676" name="Arc 92"/>
                <p:cNvSpPr>
                  <a:spLocks/>
                </p:cNvSpPr>
                <p:nvPr/>
              </p:nvSpPr>
              <p:spPr bwMode="auto">
                <a:xfrm>
                  <a:off x="4502" y="2279"/>
                  <a:ext cx="154" cy="132"/>
                </a:xfrm>
                <a:custGeom>
                  <a:avLst/>
                  <a:gdLst>
                    <a:gd name="G0" fmla="+- 0 0 0"/>
                    <a:gd name="G1" fmla="+- 18485 0 0"/>
                    <a:gd name="G2" fmla="+- 21600 0 0"/>
                    <a:gd name="T0" fmla="*/ 11174 w 21600"/>
                    <a:gd name="T1" fmla="*/ 0 h 18485"/>
                    <a:gd name="T2" fmla="*/ 21600 w 21600"/>
                    <a:gd name="T3" fmla="*/ 18485 h 18485"/>
                    <a:gd name="T4" fmla="*/ 0 w 21600"/>
                    <a:gd name="T5" fmla="*/ 18485 h 18485"/>
                  </a:gdLst>
                  <a:ahLst/>
                  <a:cxnLst>
                    <a:cxn ang="0">
                      <a:pos x="T0" y="T1"/>
                    </a:cxn>
                    <a:cxn ang="0">
                      <a:pos x="T2" y="T3"/>
                    </a:cxn>
                    <a:cxn ang="0">
                      <a:pos x="T4" y="T5"/>
                    </a:cxn>
                  </a:cxnLst>
                  <a:rect l="0" t="0" r="r" b="b"/>
                  <a:pathLst>
                    <a:path w="21600" h="18485" fill="none" extrusionOk="0">
                      <a:moveTo>
                        <a:pt x="11174" y="-1"/>
                      </a:moveTo>
                      <a:cubicBezTo>
                        <a:pt x="17645" y="3911"/>
                        <a:pt x="21600" y="10923"/>
                        <a:pt x="21600" y="18485"/>
                      </a:cubicBezTo>
                    </a:path>
                    <a:path w="21600" h="18485" stroke="0" extrusionOk="0">
                      <a:moveTo>
                        <a:pt x="11174" y="-1"/>
                      </a:moveTo>
                      <a:cubicBezTo>
                        <a:pt x="17645" y="3911"/>
                        <a:pt x="21600" y="10923"/>
                        <a:pt x="21600" y="18485"/>
                      </a:cubicBezTo>
                      <a:lnTo>
                        <a:pt x="0" y="18485"/>
                      </a:lnTo>
                      <a:close/>
                    </a:path>
                  </a:pathLst>
                </a:custGeom>
                <a:noFill/>
                <a:ln w="12700">
                  <a:solidFill>
                    <a:schemeClr val="accent1"/>
                  </a:solidFill>
                  <a:round/>
                  <a:headEnd/>
                  <a:tailEnd/>
                </a:ln>
                <a:effectLst/>
              </p:spPr>
              <p:txBody>
                <a:bodyPr wrap="none" anchor="ctr"/>
                <a:lstStyle/>
                <a:p>
                  <a:endParaRPr lang="pt-BR"/>
                </a:p>
              </p:txBody>
            </p:sp>
            <p:sp>
              <p:nvSpPr>
                <p:cNvPr id="67677" name="Arc 93"/>
                <p:cNvSpPr>
                  <a:spLocks/>
                </p:cNvSpPr>
                <p:nvPr/>
              </p:nvSpPr>
              <p:spPr bwMode="auto">
                <a:xfrm>
                  <a:off x="4502" y="2132"/>
                  <a:ext cx="318" cy="279"/>
                </a:xfrm>
                <a:custGeom>
                  <a:avLst/>
                  <a:gdLst>
                    <a:gd name="G0" fmla="+- 0 0 0"/>
                    <a:gd name="G1" fmla="+- 18962 0 0"/>
                    <a:gd name="G2" fmla="+- 21600 0 0"/>
                    <a:gd name="T0" fmla="*/ 10345 w 21600"/>
                    <a:gd name="T1" fmla="*/ 0 h 18962"/>
                    <a:gd name="T2" fmla="*/ 21600 w 21600"/>
                    <a:gd name="T3" fmla="*/ 18962 h 18962"/>
                    <a:gd name="T4" fmla="*/ 0 w 21600"/>
                    <a:gd name="T5" fmla="*/ 18962 h 18962"/>
                  </a:gdLst>
                  <a:ahLst/>
                  <a:cxnLst>
                    <a:cxn ang="0">
                      <a:pos x="T0" y="T1"/>
                    </a:cxn>
                    <a:cxn ang="0">
                      <a:pos x="T2" y="T3"/>
                    </a:cxn>
                    <a:cxn ang="0">
                      <a:pos x="T4" y="T5"/>
                    </a:cxn>
                  </a:cxnLst>
                  <a:rect l="0" t="0" r="r" b="b"/>
                  <a:pathLst>
                    <a:path w="21600" h="18962" fill="none" extrusionOk="0">
                      <a:moveTo>
                        <a:pt x="10344" y="0"/>
                      </a:moveTo>
                      <a:cubicBezTo>
                        <a:pt x="17283" y="3785"/>
                        <a:pt x="21600" y="11058"/>
                        <a:pt x="21600" y="18962"/>
                      </a:cubicBezTo>
                    </a:path>
                    <a:path w="21600" h="18962" stroke="0" extrusionOk="0">
                      <a:moveTo>
                        <a:pt x="10344" y="0"/>
                      </a:moveTo>
                      <a:cubicBezTo>
                        <a:pt x="17283" y="3785"/>
                        <a:pt x="21600" y="11058"/>
                        <a:pt x="21600" y="18962"/>
                      </a:cubicBezTo>
                      <a:lnTo>
                        <a:pt x="0" y="18962"/>
                      </a:lnTo>
                      <a:close/>
                    </a:path>
                  </a:pathLst>
                </a:custGeom>
                <a:noFill/>
                <a:ln w="12700">
                  <a:solidFill>
                    <a:schemeClr val="accent1"/>
                  </a:solidFill>
                  <a:round/>
                  <a:headEnd/>
                  <a:tailEnd/>
                </a:ln>
                <a:effectLst/>
              </p:spPr>
              <p:txBody>
                <a:bodyPr wrap="none" anchor="ctr"/>
                <a:lstStyle/>
                <a:p>
                  <a:endParaRPr lang="pt-BR"/>
                </a:p>
              </p:txBody>
            </p:sp>
            <p:sp>
              <p:nvSpPr>
                <p:cNvPr id="67678" name="Arc 94"/>
                <p:cNvSpPr>
                  <a:spLocks/>
                </p:cNvSpPr>
                <p:nvPr/>
              </p:nvSpPr>
              <p:spPr bwMode="auto">
                <a:xfrm>
                  <a:off x="4502" y="1985"/>
                  <a:ext cx="486" cy="426"/>
                </a:xfrm>
                <a:custGeom>
                  <a:avLst/>
                  <a:gdLst>
                    <a:gd name="G0" fmla="+- 0 0 0"/>
                    <a:gd name="G1" fmla="+- 18876 0 0"/>
                    <a:gd name="G2" fmla="+- 21600 0 0"/>
                    <a:gd name="T0" fmla="*/ 10500 w 21600"/>
                    <a:gd name="T1" fmla="*/ 0 h 18876"/>
                    <a:gd name="T2" fmla="*/ 21600 w 21600"/>
                    <a:gd name="T3" fmla="*/ 18876 h 18876"/>
                    <a:gd name="T4" fmla="*/ 0 w 21600"/>
                    <a:gd name="T5" fmla="*/ 18876 h 18876"/>
                  </a:gdLst>
                  <a:ahLst/>
                  <a:cxnLst>
                    <a:cxn ang="0">
                      <a:pos x="T0" y="T1"/>
                    </a:cxn>
                    <a:cxn ang="0">
                      <a:pos x="T2" y="T3"/>
                    </a:cxn>
                    <a:cxn ang="0">
                      <a:pos x="T4" y="T5"/>
                    </a:cxn>
                  </a:cxnLst>
                  <a:rect l="0" t="0" r="r" b="b"/>
                  <a:pathLst>
                    <a:path w="21600" h="18876" fill="none" extrusionOk="0">
                      <a:moveTo>
                        <a:pt x="10500" y="-1"/>
                      </a:moveTo>
                      <a:cubicBezTo>
                        <a:pt x="17351" y="3811"/>
                        <a:pt x="21600" y="11035"/>
                        <a:pt x="21600" y="18876"/>
                      </a:cubicBezTo>
                    </a:path>
                    <a:path w="21600" h="18876" stroke="0" extrusionOk="0">
                      <a:moveTo>
                        <a:pt x="10500" y="-1"/>
                      </a:moveTo>
                      <a:cubicBezTo>
                        <a:pt x="17351" y="3811"/>
                        <a:pt x="21600" y="11035"/>
                        <a:pt x="21600" y="18876"/>
                      </a:cubicBezTo>
                      <a:lnTo>
                        <a:pt x="0" y="18876"/>
                      </a:lnTo>
                      <a:close/>
                    </a:path>
                  </a:pathLst>
                </a:custGeom>
                <a:noFill/>
                <a:ln w="12700">
                  <a:solidFill>
                    <a:schemeClr val="accent1"/>
                  </a:solidFill>
                  <a:round/>
                  <a:headEnd/>
                  <a:tailEnd/>
                </a:ln>
                <a:effectLst/>
              </p:spPr>
              <p:txBody>
                <a:bodyPr wrap="none" anchor="ctr"/>
                <a:lstStyle/>
                <a:p>
                  <a:endParaRPr lang="pt-BR"/>
                </a:p>
              </p:txBody>
            </p:sp>
            <p:sp>
              <p:nvSpPr>
                <p:cNvPr id="67679" name="Arc 95"/>
                <p:cNvSpPr>
                  <a:spLocks/>
                </p:cNvSpPr>
                <p:nvPr/>
              </p:nvSpPr>
              <p:spPr bwMode="auto">
                <a:xfrm>
                  <a:off x="4502" y="1840"/>
                  <a:ext cx="654" cy="571"/>
                </a:xfrm>
                <a:custGeom>
                  <a:avLst/>
                  <a:gdLst>
                    <a:gd name="G0" fmla="+- 0 0 0"/>
                    <a:gd name="G1" fmla="+- 18775 0 0"/>
                    <a:gd name="G2" fmla="+- 21600 0 0"/>
                    <a:gd name="T0" fmla="*/ 10680 w 21600"/>
                    <a:gd name="T1" fmla="*/ 0 h 18775"/>
                    <a:gd name="T2" fmla="*/ 21600 w 21600"/>
                    <a:gd name="T3" fmla="*/ 18775 h 18775"/>
                    <a:gd name="T4" fmla="*/ 0 w 21600"/>
                    <a:gd name="T5" fmla="*/ 18775 h 18775"/>
                  </a:gdLst>
                  <a:ahLst/>
                  <a:cxnLst>
                    <a:cxn ang="0">
                      <a:pos x="T0" y="T1"/>
                    </a:cxn>
                    <a:cxn ang="0">
                      <a:pos x="T2" y="T3"/>
                    </a:cxn>
                    <a:cxn ang="0">
                      <a:pos x="T4" y="T5"/>
                    </a:cxn>
                  </a:cxnLst>
                  <a:rect l="0" t="0" r="r" b="b"/>
                  <a:pathLst>
                    <a:path w="21600" h="18775" fill="none" extrusionOk="0">
                      <a:moveTo>
                        <a:pt x="10679" y="0"/>
                      </a:moveTo>
                      <a:cubicBezTo>
                        <a:pt x="17430" y="3840"/>
                        <a:pt x="21600" y="11008"/>
                        <a:pt x="21600" y="18775"/>
                      </a:cubicBezTo>
                    </a:path>
                    <a:path w="21600" h="18775" stroke="0" extrusionOk="0">
                      <a:moveTo>
                        <a:pt x="10679" y="0"/>
                      </a:moveTo>
                      <a:cubicBezTo>
                        <a:pt x="17430" y="3840"/>
                        <a:pt x="21600" y="11008"/>
                        <a:pt x="21600" y="18775"/>
                      </a:cubicBezTo>
                      <a:lnTo>
                        <a:pt x="0" y="18775"/>
                      </a:lnTo>
                      <a:close/>
                    </a:path>
                  </a:pathLst>
                </a:custGeom>
                <a:noFill/>
                <a:ln w="12700">
                  <a:solidFill>
                    <a:schemeClr val="accent1"/>
                  </a:solidFill>
                  <a:round/>
                  <a:headEnd/>
                  <a:tailEnd/>
                </a:ln>
                <a:effectLst/>
              </p:spPr>
              <p:txBody>
                <a:bodyPr wrap="none" anchor="ctr"/>
                <a:lstStyle/>
                <a:p>
                  <a:endParaRPr lang="pt-BR"/>
                </a:p>
              </p:txBody>
            </p:sp>
            <p:sp>
              <p:nvSpPr>
                <p:cNvPr id="67680" name="Arc 96"/>
                <p:cNvSpPr>
                  <a:spLocks/>
                </p:cNvSpPr>
                <p:nvPr/>
              </p:nvSpPr>
              <p:spPr bwMode="auto">
                <a:xfrm>
                  <a:off x="4502" y="1699"/>
                  <a:ext cx="822" cy="712"/>
                </a:xfrm>
                <a:custGeom>
                  <a:avLst/>
                  <a:gdLst>
                    <a:gd name="G0" fmla="+- 0 0 0"/>
                    <a:gd name="G1" fmla="+- 18622 0 0"/>
                    <a:gd name="G2" fmla="+- 21600 0 0"/>
                    <a:gd name="T0" fmla="*/ 10945 w 21600"/>
                    <a:gd name="T1" fmla="*/ 0 h 18622"/>
                    <a:gd name="T2" fmla="*/ 21600 w 21600"/>
                    <a:gd name="T3" fmla="*/ 18622 h 18622"/>
                    <a:gd name="T4" fmla="*/ 0 w 21600"/>
                    <a:gd name="T5" fmla="*/ 18622 h 18622"/>
                  </a:gdLst>
                  <a:ahLst/>
                  <a:cxnLst>
                    <a:cxn ang="0">
                      <a:pos x="T0" y="T1"/>
                    </a:cxn>
                    <a:cxn ang="0">
                      <a:pos x="T2" y="T3"/>
                    </a:cxn>
                    <a:cxn ang="0">
                      <a:pos x="T4" y="T5"/>
                    </a:cxn>
                  </a:cxnLst>
                  <a:rect l="0" t="0" r="r" b="b"/>
                  <a:pathLst>
                    <a:path w="21600" h="18622" fill="none" extrusionOk="0">
                      <a:moveTo>
                        <a:pt x="10944" y="0"/>
                      </a:moveTo>
                      <a:cubicBezTo>
                        <a:pt x="17546" y="3880"/>
                        <a:pt x="21600" y="10964"/>
                        <a:pt x="21600" y="18622"/>
                      </a:cubicBezTo>
                    </a:path>
                    <a:path w="21600" h="18622" stroke="0" extrusionOk="0">
                      <a:moveTo>
                        <a:pt x="10944" y="0"/>
                      </a:moveTo>
                      <a:cubicBezTo>
                        <a:pt x="17546" y="3880"/>
                        <a:pt x="21600" y="10964"/>
                        <a:pt x="21600" y="18622"/>
                      </a:cubicBezTo>
                      <a:lnTo>
                        <a:pt x="0" y="18622"/>
                      </a:lnTo>
                      <a:close/>
                    </a:path>
                  </a:pathLst>
                </a:custGeom>
                <a:noFill/>
                <a:ln w="12700">
                  <a:solidFill>
                    <a:schemeClr val="accent1"/>
                  </a:solidFill>
                  <a:round/>
                  <a:headEnd/>
                  <a:tailEnd/>
                </a:ln>
                <a:effectLst/>
              </p:spPr>
              <p:txBody>
                <a:bodyPr wrap="none" anchor="ctr"/>
                <a:lstStyle/>
                <a:p>
                  <a:endParaRPr lang="pt-BR"/>
                </a:p>
              </p:txBody>
            </p:sp>
          </p:grpSp>
          <p:sp>
            <p:nvSpPr>
              <p:cNvPr id="67684" name="Arc 100"/>
              <p:cNvSpPr>
                <a:spLocks/>
              </p:cNvSpPr>
              <p:nvPr/>
            </p:nvSpPr>
            <p:spPr bwMode="auto">
              <a:xfrm flipV="1">
                <a:off x="4502" y="2440"/>
                <a:ext cx="154" cy="132"/>
              </a:xfrm>
              <a:custGeom>
                <a:avLst/>
                <a:gdLst>
                  <a:gd name="G0" fmla="+- 0 0 0"/>
                  <a:gd name="G1" fmla="+- 18485 0 0"/>
                  <a:gd name="G2" fmla="+- 21600 0 0"/>
                  <a:gd name="T0" fmla="*/ 11174 w 21600"/>
                  <a:gd name="T1" fmla="*/ 0 h 18485"/>
                  <a:gd name="T2" fmla="*/ 21600 w 21600"/>
                  <a:gd name="T3" fmla="*/ 18485 h 18485"/>
                  <a:gd name="T4" fmla="*/ 0 w 21600"/>
                  <a:gd name="T5" fmla="*/ 18485 h 18485"/>
                </a:gdLst>
                <a:ahLst/>
                <a:cxnLst>
                  <a:cxn ang="0">
                    <a:pos x="T0" y="T1"/>
                  </a:cxn>
                  <a:cxn ang="0">
                    <a:pos x="T2" y="T3"/>
                  </a:cxn>
                  <a:cxn ang="0">
                    <a:pos x="T4" y="T5"/>
                  </a:cxn>
                </a:cxnLst>
                <a:rect l="0" t="0" r="r" b="b"/>
                <a:pathLst>
                  <a:path w="21600" h="18485" fill="none" extrusionOk="0">
                    <a:moveTo>
                      <a:pt x="11174" y="-1"/>
                    </a:moveTo>
                    <a:cubicBezTo>
                      <a:pt x="17645" y="3911"/>
                      <a:pt x="21600" y="10923"/>
                      <a:pt x="21600" y="18485"/>
                    </a:cubicBezTo>
                  </a:path>
                  <a:path w="21600" h="18485" stroke="0" extrusionOk="0">
                    <a:moveTo>
                      <a:pt x="11174" y="-1"/>
                    </a:moveTo>
                    <a:cubicBezTo>
                      <a:pt x="17645" y="3911"/>
                      <a:pt x="21600" y="10923"/>
                      <a:pt x="21600" y="18485"/>
                    </a:cubicBezTo>
                    <a:lnTo>
                      <a:pt x="0" y="18485"/>
                    </a:lnTo>
                    <a:close/>
                  </a:path>
                </a:pathLst>
              </a:custGeom>
              <a:noFill/>
              <a:ln w="12700">
                <a:solidFill>
                  <a:schemeClr val="accent1"/>
                </a:solidFill>
                <a:round/>
                <a:headEnd/>
                <a:tailEnd/>
              </a:ln>
              <a:effectLst/>
            </p:spPr>
            <p:txBody>
              <a:bodyPr wrap="none" anchor="ctr"/>
              <a:lstStyle/>
              <a:p>
                <a:endParaRPr lang="pt-BR"/>
              </a:p>
            </p:txBody>
          </p:sp>
          <p:sp>
            <p:nvSpPr>
              <p:cNvPr id="67685" name="Arc 101"/>
              <p:cNvSpPr>
                <a:spLocks/>
              </p:cNvSpPr>
              <p:nvPr/>
            </p:nvSpPr>
            <p:spPr bwMode="auto">
              <a:xfrm flipV="1">
                <a:off x="4502" y="2440"/>
                <a:ext cx="318" cy="279"/>
              </a:xfrm>
              <a:custGeom>
                <a:avLst/>
                <a:gdLst>
                  <a:gd name="G0" fmla="+- 0 0 0"/>
                  <a:gd name="G1" fmla="+- 18962 0 0"/>
                  <a:gd name="G2" fmla="+- 21600 0 0"/>
                  <a:gd name="T0" fmla="*/ 10345 w 21600"/>
                  <a:gd name="T1" fmla="*/ 0 h 18962"/>
                  <a:gd name="T2" fmla="*/ 21600 w 21600"/>
                  <a:gd name="T3" fmla="*/ 18962 h 18962"/>
                  <a:gd name="T4" fmla="*/ 0 w 21600"/>
                  <a:gd name="T5" fmla="*/ 18962 h 18962"/>
                </a:gdLst>
                <a:ahLst/>
                <a:cxnLst>
                  <a:cxn ang="0">
                    <a:pos x="T0" y="T1"/>
                  </a:cxn>
                  <a:cxn ang="0">
                    <a:pos x="T2" y="T3"/>
                  </a:cxn>
                  <a:cxn ang="0">
                    <a:pos x="T4" y="T5"/>
                  </a:cxn>
                </a:cxnLst>
                <a:rect l="0" t="0" r="r" b="b"/>
                <a:pathLst>
                  <a:path w="21600" h="18962" fill="none" extrusionOk="0">
                    <a:moveTo>
                      <a:pt x="10344" y="0"/>
                    </a:moveTo>
                    <a:cubicBezTo>
                      <a:pt x="17283" y="3785"/>
                      <a:pt x="21600" y="11058"/>
                      <a:pt x="21600" y="18962"/>
                    </a:cubicBezTo>
                  </a:path>
                  <a:path w="21600" h="18962" stroke="0" extrusionOk="0">
                    <a:moveTo>
                      <a:pt x="10344" y="0"/>
                    </a:moveTo>
                    <a:cubicBezTo>
                      <a:pt x="17283" y="3785"/>
                      <a:pt x="21600" y="11058"/>
                      <a:pt x="21600" y="18962"/>
                    </a:cubicBezTo>
                    <a:lnTo>
                      <a:pt x="0" y="18962"/>
                    </a:lnTo>
                    <a:close/>
                  </a:path>
                </a:pathLst>
              </a:custGeom>
              <a:noFill/>
              <a:ln w="12700">
                <a:solidFill>
                  <a:schemeClr val="accent1"/>
                </a:solidFill>
                <a:round/>
                <a:headEnd/>
                <a:tailEnd/>
              </a:ln>
              <a:effectLst/>
            </p:spPr>
            <p:txBody>
              <a:bodyPr wrap="none" anchor="ctr"/>
              <a:lstStyle/>
              <a:p>
                <a:endParaRPr lang="pt-BR"/>
              </a:p>
            </p:txBody>
          </p:sp>
          <p:sp>
            <p:nvSpPr>
              <p:cNvPr id="67686" name="Arc 102"/>
              <p:cNvSpPr>
                <a:spLocks/>
              </p:cNvSpPr>
              <p:nvPr/>
            </p:nvSpPr>
            <p:spPr bwMode="auto">
              <a:xfrm flipV="1">
                <a:off x="4502" y="2440"/>
                <a:ext cx="486" cy="426"/>
              </a:xfrm>
              <a:custGeom>
                <a:avLst/>
                <a:gdLst>
                  <a:gd name="G0" fmla="+- 0 0 0"/>
                  <a:gd name="G1" fmla="+- 18876 0 0"/>
                  <a:gd name="G2" fmla="+- 21600 0 0"/>
                  <a:gd name="T0" fmla="*/ 10500 w 21600"/>
                  <a:gd name="T1" fmla="*/ 0 h 18876"/>
                  <a:gd name="T2" fmla="*/ 21600 w 21600"/>
                  <a:gd name="T3" fmla="*/ 18876 h 18876"/>
                  <a:gd name="T4" fmla="*/ 0 w 21600"/>
                  <a:gd name="T5" fmla="*/ 18876 h 18876"/>
                </a:gdLst>
                <a:ahLst/>
                <a:cxnLst>
                  <a:cxn ang="0">
                    <a:pos x="T0" y="T1"/>
                  </a:cxn>
                  <a:cxn ang="0">
                    <a:pos x="T2" y="T3"/>
                  </a:cxn>
                  <a:cxn ang="0">
                    <a:pos x="T4" y="T5"/>
                  </a:cxn>
                </a:cxnLst>
                <a:rect l="0" t="0" r="r" b="b"/>
                <a:pathLst>
                  <a:path w="21600" h="18876" fill="none" extrusionOk="0">
                    <a:moveTo>
                      <a:pt x="10500" y="-1"/>
                    </a:moveTo>
                    <a:cubicBezTo>
                      <a:pt x="17351" y="3811"/>
                      <a:pt x="21600" y="11035"/>
                      <a:pt x="21600" y="18876"/>
                    </a:cubicBezTo>
                  </a:path>
                  <a:path w="21600" h="18876" stroke="0" extrusionOk="0">
                    <a:moveTo>
                      <a:pt x="10500" y="-1"/>
                    </a:moveTo>
                    <a:cubicBezTo>
                      <a:pt x="17351" y="3811"/>
                      <a:pt x="21600" y="11035"/>
                      <a:pt x="21600" y="18876"/>
                    </a:cubicBezTo>
                    <a:lnTo>
                      <a:pt x="0" y="18876"/>
                    </a:lnTo>
                    <a:close/>
                  </a:path>
                </a:pathLst>
              </a:custGeom>
              <a:noFill/>
              <a:ln w="12700">
                <a:solidFill>
                  <a:schemeClr val="accent1"/>
                </a:solidFill>
                <a:round/>
                <a:headEnd/>
                <a:tailEnd/>
              </a:ln>
              <a:effectLst/>
            </p:spPr>
            <p:txBody>
              <a:bodyPr wrap="none" anchor="ctr"/>
              <a:lstStyle/>
              <a:p>
                <a:endParaRPr lang="pt-BR"/>
              </a:p>
            </p:txBody>
          </p:sp>
          <p:sp>
            <p:nvSpPr>
              <p:cNvPr id="67687" name="Arc 103"/>
              <p:cNvSpPr>
                <a:spLocks/>
              </p:cNvSpPr>
              <p:nvPr/>
            </p:nvSpPr>
            <p:spPr bwMode="auto">
              <a:xfrm flipV="1">
                <a:off x="4502" y="2440"/>
                <a:ext cx="654" cy="571"/>
              </a:xfrm>
              <a:custGeom>
                <a:avLst/>
                <a:gdLst>
                  <a:gd name="G0" fmla="+- 0 0 0"/>
                  <a:gd name="G1" fmla="+- 18775 0 0"/>
                  <a:gd name="G2" fmla="+- 21600 0 0"/>
                  <a:gd name="T0" fmla="*/ 10680 w 21600"/>
                  <a:gd name="T1" fmla="*/ 0 h 18775"/>
                  <a:gd name="T2" fmla="*/ 21600 w 21600"/>
                  <a:gd name="T3" fmla="*/ 18775 h 18775"/>
                  <a:gd name="T4" fmla="*/ 0 w 21600"/>
                  <a:gd name="T5" fmla="*/ 18775 h 18775"/>
                </a:gdLst>
                <a:ahLst/>
                <a:cxnLst>
                  <a:cxn ang="0">
                    <a:pos x="T0" y="T1"/>
                  </a:cxn>
                  <a:cxn ang="0">
                    <a:pos x="T2" y="T3"/>
                  </a:cxn>
                  <a:cxn ang="0">
                    <a:pos x="T4" y="T5"/>
                  </a:cxn>
                </a:cxnLst>
                <a:rect l="0" t="0" r="r" b="b"/>
                <a:pathLst>
                  <a:path w="21600" h="18775" fill="none" extrusionOk="0">
                    <a:moveTo>
                      <a:pt x="10679" y="0"/>
                    </a:moveTo>
                    <a:cubicBezTo>
                      <a:pt x="17430" y="3840"/>
                      <a:pt x="21600" y="11008"/>
                      <a:pt x="21600" y="18775"/>
                    </a:cubicBezTo>
                  </a:path>
                  <a:path w="21600" h="18775" stroke="0" extrusionOk="0">
                    <a:moveTo>
                      <a:pt x="10679" y="0"/>
                    </a:moveTo>
                    <a:cubicBezTo>
                      <a:pt x="17430" y="3840"/>
                      <a:pt x="21600" y="11008"/>
                      <a:pt x="21600" y="18775"/>
                    </a:cubicBezTo>
                    <a:lnTo>
                      <a:pt x="0" y="18775"/>
                    </a:lnTo>
                    <a:close/>
                  </a:path>
                </a:pathLst>
              </a:custGeom>
              <a:noFill/>
              <a:ln w="12700">
                <a:solidFill>
                  <a:schemeClr val="accent1"/>
                </a:solidFill>
                <a:round/>
                <a:headEnd/>
                <a:tailEnd/>
              </a:ln>
              <a:effectLst/>
            </p:spPr>
            <p:txBody>
              <a:bodyPr wrap="none" anchor="ctr"/>
              <a:lstStyle/>
              <a:p>
                <a:endParaRPr lang="pt-BR"/>
              </a:p>
            </p:txBody>
          </p:sp>
          <p:sp>
            <p:nvSpPr>
              <p:cNvPr id="67688" name="Arc 104"/>
              <p:cNvSpPr>
                <a:spLocks/>
              </p:cNvSpPr>
              <p:nvPr/>
            </p:nvSpPr>
            <p:spPr bwMode="auto">
              <a:xfrm flipV="1">
                <a:off x="4502" y="2439"/>
                <a:ext cx="822" cy="683"/>
              </a:xfrm>
              <a:custGeom>
                <a:avLst/>
                <a:gdLst>
                  <a:gd name="G0" fmla="+- 0 0 0"/>
                  <a:gd name="G1" fmla="+- 17865 0 0"/>
                  <a:gd name="G2" fmla="+- 21600 0 0"/>
                  <a:gd name="T0" fmla="*/ 12141 w 21600"/>
                  <a:gd name="T1" fmla="*/ 0 h 17865"/>
                  <a:gd name="T2" fmla="*/ 21600 w 21600"/>
                  <a:gd name="T3" fmla="*/ 17865 h 17865"/>
                  <a:gd name="T4" fmla="*/ 0 w 21600"/>
                  <a:gd name="T5" fmla="*/ 17865 h 17865"/>
                </a:gdLst>
                <a:ahLst/>
                <a:cxnLst>
                  <a:cxn ang="0">
                    <a:pos x="T0" y="T1"/>
                  </a:cxn>
                  <a:cxn ang="0">
                    <a:pos x="T2" y="T3"/>
                  </a:cxn>
                  <a:cxn ang="0">
                    <a:pos x="T4" y="T5"/>
                  </a:cxn>
                </a:cxnLst>
                <a:rect l="0" t="0" r="r" b="b"/>
                <a:pathLst>
                  <a:path w="21600" h="17865" fill="none" extrusionOk="0">
                    <a:moveTo>
                      <a:pt x="12140" y="0"/>
                    </a:moveTo>
                    <a:cubicBezTo>
                      <a:pt x="18057" y="4021"/>
                      <a:pt x="21600" y="10711"/>
                      <a:pt x="21600" y="17865"/>
                    </a:cubicBezTo>
                  </a:path>
                  <a:path w="21600" h="17865" stroke="0" extrusionOk="0">
                    <a:moveTo>
                      <a:pt x="12140" y="0"/>
                    </a:moveTo>
                    <a:cubicBezTo>
                      <a:pt x="18057" y="4021"/>
                      <a:pt x="21600" y="10711"/>
                      <a:pt x="21600" y="17865"/>
                    </a:cubicBezTo>
                    <a:lnTo>
                      <a:pt x="0" y="17865"/>
                    </a:lnTo>
                    <a:close/>
                  </a:path>
                </a:pathLst>
              </a:custGeom>
              <a:noFill/>
              <a:ln w="12700">
                <a:solidFill>
                  <a:schemeClr val="accent1"/>
                </a:solidFill>
                <a:round/>
                <a:headEnd/>
                <a:tailEnd/>
              </a:ln>
              <a:effectLst/>
            </p:spPr>
            <p:txBody>
              <a:bodyPr wrap="none" anchor="ctr"/>
              <a:lstStyle/>
              <a:p>
                <a:endParaRPr lang="pt-BR"/>
              </a:p>
            </p:txBody>
          </p:sp>
        </p:grpSp>
        <p:grpSp>
          <p:nvGrpSpPr>
            <p:cNvPr id="67659" name="Group 132"/>
            <p:cNvGrpSpPr>
              <a:grpSpLocks/>
            </p:cNvGrpSpPr>
            <p:nvPr/>
          </p:nvGrpSpPr>
          <p:grpSpPr bwMode="auto">
            <a:xfrm>
              <a:off x="4992" y="2263"/>
              <a:ext cx="168" cy="160"/>
              <a:chOff x="384" y="2279"/>
              <a:chExt cx="168" cy="160"/>
            </a:xfrm>
          </p:grpSpPr>
          <p:sp>
            <p:nvSpPr>
              <p:cNvPr id="67717" name="Line 133"/>
              <p:cNvSpPr>
                <a:spLocks noChangeShapeType="1"/>
              </p:cNvSpPr>
              <p:nvPr/>
            </p:nvSpPr>
            <p:spPr bwMode="auto">
              <a:xfrm>
                <a:off x="384" y="2439"/>
                <a:ext cx="168" cy="0"/>
              </a:xfrm>
              <a:prstGeom prst="line">
                <a:avLst/>
              </a:prstGeom>
              <a:noFill/>
              <a:ln w="9525">
                <a:solidFill>
                  <a:srgbClr val="FF3300"/>
                </a:solidFill>
                <a:round/>
                <a:headEnd/>
                <a:tailEnd type="triangle" w="med" len="med"/>
              </a:ln>
              <a:effectLst/>
            </p:spPr>
            <p:txBody>
              <a:bodyPr wrap="none"/>
              <a:lstStyle/>
              <a:p>
                <a:endParaRPr lang="pt-BR"/>
              </a:p>
            </p:txBody>
          </p:sp>
          <p:sp>
            <p:nvSpPr>
              <p:cNvPr id="67718" name="Text Box 134"/>
              <p:cNvSpPr txBox="1">
                <a:spLocks noChangeArrowheads="1"/>
              </p:cNvSpPr>
              <p:nvPr/>
            </p:nvSpPr>
            <p:spPr bwMode="auto">
              <a:xfrm>
                <a:off x="384" y="2279"/>
                <a:ext cx="144" cy="154"/>
              </a:xfrm>
              <a:prstGeom prst="rect">
                <a:avLst/>
              </a:prstGeom>
              <a:noFill/>
              <a:ln w="9525">
                <a:noFill/>
                <a:miter lim="800000"/>
                <a:headEnd/>
                <a:tailEnd/>
              </a:ln>
              <a:effectLst/>
            </p:spPr>
            <p:txBody>
              <a:bodyPr lIns="0" tIns="0" rIns="0" bIns="0" anchor="ctr" anchorCtr="1">
                <a:spAutoFit/>
              </a:bodyPr>
              <a:lstStyle/>
              <a:p>
                <a:pPr algn="ctr">
                  <a:spcBef>
                    <a:spcPct val="50000"/>
                  </a:spcBef>
                </a:pPr>
                <a:r>
                  <a:rPr kumimoji="1" lang="pt-BR" sz="1600" b="1" i="1">
                    <a:solidFill>
                      <a:srgbClr val="FF3300"/>
                    </a:solidFill>
                    <a:latin typeface="Tahoma" pitchFamily="34" charset="0"/>
                  </a:rPr>
                  <a:t>V</a:t>
                </a:r>
              </a:p>
            </p:txBody>
          </p:sp>
        </p:grpSp>
      </p:grpSp>
      <p:sp>
        <p:nvSpPr>
          <p:cNvPr id="67727" name="Rectangle 143"/>
          <p:cNvSpPr>
            <a:spLocks noChangeArrowheads="1"/>
          </p:cNvSpPr>
          <p:nvPr/>
        </p:nvSpPr>
        <p:spPr bwMode="auto">
          <a:xfrm>
            <a:off x="838200" y="5156200"/>
            <a:ext cx="1828800" cy="889000"/>
          </a:xfrm>
          <a:prstGeom prst="rect">
            <a:avLst/>
          </a:prstGeom>
          <a:noFill/>
          <a:ln w="9525">
            <a:noFill/>
            <a:miter lim="800000"/>
            <a:headEnd/>
            <a:tailEnd/>
          </a:ln>
          <a:effectLst/>
        </p:spPr>
        <p:txBody>
          <a:bodyPr/>
          <a:lstStyle/>
          <a:p>
            <a:pPr algn="ctr">
              <a:spcBef>
                <a:spcPct val="20000"/>
              </a:spcBef>
              <a:buClr>
                <a:schemeClr val="accent1"/>
              </a:buClr>
            </a:pPr>
            <a:r>
              <a:rPr lang="pt-BR" sz="2400" dirty="0">
                <a:latin typeface="Tahoma" pitchFamily="34" charset="0"/>
                <a:cs typeface="Times New Roman" charset="0"/>
                <a:sym typeface="Symbol" pitchFamily="18" charset="2"/>
              </a:rPr>
              <a:t>Não ocorre difração</a:t>
            </a:r>
          </a:p>
        </p:txBody>
      </p:sp>
      <p:sp>
        <p:nvSpPr>
          <p:cNvPr id="67728" name="Rectangle 144"/>
          <p:cNvSpPr>
            <a:spLocks noChangeArrowheads="1"/>
          </p:cNvSpPr>
          <p:nvPr/>
        </p:nvSpPr>
        <p:spPr bwMode="auto">
          <a:xfrm>
            <a:off x="3695700" y="5156200"/>
            <a:ext cx="1828800" cy="889000"/>
          </a:xfrm>
          <a:prstGeom prst="rect">
            <a:avLst/>
          </a:prstGeom>
          <a:noFill/>
          <a:ln w="9525">
            <a:noFill/>
            <a:miter lim="800000"/>
            <a:headEnd/>
            <a:tailEnd/>
          </a:ln>
          <a:effectLst/>
        </p:spPr>
        <p:txBody>
          <a:bodyPr/>
          <a:lstStyle/>
          <a:p>
            <a:pPr algn="ctr">
              <a:spcBef>
                <a:spcPct val="20000"/>
              </a:spcBef>
              <a:buClr>
                <a:schemeClr val="accent1"/>
              </a:buClr>
            </a:pPr>
            <a:r>
              <a:rPr lang="pt-BR" sz="2400" dirty="0">
                <a:latin typeface="Tahoma" pitchFamily="34" charset="0"/>
                <a:cs typeface="Times New Roman" charset="0"/>
                <a:sym typeface="Symbol" pitchFamily="18" charset="2"/>
              </a:rPr>
              <a:t>Ocorre difração</a:t>
            </a:r>
          </a:p>
        </p:txBody>
      </p:sp>
      <p:sp>
        <p:nvSpPr>
          <p:cNvPr id="67729" name="Rectangle 145"/>
          <p:cNvSpPr>
            <a:spLocks noChangeArrowheads="1"/>
          </p:cNvSpPr>
          <p:nvPr/>
        </p:nvSpPr>
        <p:spPr bwMode="auto">
          <a:xfrm>
            <a:off x="6143636" y="5156200"/>
            <a:ext cx="2571768" cy="916006"/>
          </a:xfrm>
          <a:prstGeom prst="rect">
            <a:avLst/>
          </a:prstGeom>
          <a:noFill/>
          <a:ln w="9525">
            <a:noFill/>
            <a:miter lim="800000"/>
            <a:headEnd/>
            <a:tailEnd/>
          </a:ln>
          <a:effectLst/>
        </p:spPr>
        <p:txBody>
          <a:bodyPr/>
          <a:lstStyle/>
          <a:p>
            <a:pPr algn="ctr">
              <a:spcBef>
                <a:spcPct val="20000"/>
              </a:spcBef>
              <a:buClr>
                <a:schemeClr val="accent1"/>
              </a:buClr>
            </a:pPr>
            <a:r>
              <a:rPr lang="pt-BR" sz="2400" dirty="0">
                <a:latin typeface="Tahoma" pitchFamily="34" charset="0"/>
                <a:cs typeface="Times New Roman" charset="0"/>
                <a:sym typeface="Symbol" pitchFamily="18" charset="2"/>
              </a:rPr>
              <a:t>Ocorre difração acentuada</a:t>
            </a:r>
          </a:p>
        </p:txBody>
      </p:sp>
      <p:grpSp>
        <p:nvGrpSpPr>
          <p:cNvPr id="67660" name="Group 150"/>
          <p:cNvGrpSpPr>
            <a:grpSpLocks/>
          </p:cNvGrpSpPr>
          <p:nvPr/>
        </p:nvGrpSpPr>
        <p:grpSpPr bwMode="auto">
          <a:xfrm>
            <a:off x="1403350" y="3200400"/>
            <a:ext cx="222250" cy="1250950"/>
            <a:chOff x="884" y="2016"/>
            <a:chExt cx="140" cy="788"/>
          </a:xfrm>
        </p:grpSpPr>
        <p:sp>
          <p:nvSpPr>
            <p:cNvPr id="67730" name="Line 146"/>
            <p:cNvSpPr>
              <a:spLocks noChangeShapeType="1"/>
            </p:cNvSpPr>
            <p:nvPr/>
          </p:nvSpPr>
          <p:spPr bwMode="auto">
            <a:xfrm>
              <a:off x="900" y="2016"/>
              <a:ext cx="112" cy="0"/>
            </a:xfrm>
            <a:prstGeom prst="line">
              <a:avLst/>
            </a:prstGeom>
            <a:noFill/>
            <a:ln w="9525">
              <a:solidFill>
                <a:srgbClr val="FF6633"/>
              </a:solidFill>
              <a:round/>
              <a:headEnd/>
              <a:tailEnd/>
            </a:ln>
            <a:effectLst/>
          </p:spPr>
          <p:txBody>
            <a:bodyPr wrap="none"/>
            <a:lstStyle/>
            <a:p>
              <a:endParaRPr lang="pt-BR"/>
            </a:p>
          </p:txBody>
        </p:sp>
        <p:sp>
          <p:nvSpPr>
            <p:cNvPr id="67731" name="Line 147"/>
            <p:cNvSpPr>
              <a:spLocks noChangeShapeType="1"/>
            </p:cNvSpPr>
            <p:nvPr/>
          </p:nvSpPr>
          <p:spPr bwMode="auto">
            <a:xfrm>
              <a:off x="900" y="2804"/>
              <a:ext cx="112" cy="0"/>
            </a:xfrm>
            <a:prstGeom prst="line">
              <a:avLst/>
            </a:prstGeom>
            <a:noFill/>
            <a:ln w="9525">
              <a:solidFill>
                <a:srgbClr val="FF6633"/>
              </a:solidFill>
              <a:round/>
              <a:headEnd/>
              <a:tailEnd/>
            </a:ln>
            <a:effectLst/>
          </p:spPr>
          <p:txBody>
            <a:bodyPr wrap="none"/>
            <a:lstStyle/>
            <a:p>
              <a:endParaRPr lang="pt-BR"/>
            </a:p>
          </p:txBody>
        </p:sp>
        <p:sp>
          <p:nvSpPr>
            <p:cNvPr id="67732" name="Line 148"/>
            <p:cNvSpPr>
              <a:spLocks noChangeShapeType="1"/>
            </p:cNvSpPr>
            <p:nvPr/>
          </p:nvSpPr>
          <p:spPr bwMode="auto">
            <a:xfrm>
              <a:off x="952" y="2033"/>
              <a:ext cx="0" cy="759"/>
            </a:xfrm>
            <a:prstGeom prst="line">
              <a:avLst/>
            </a:prstGeom>
            <a:noFill/>
            <a:ln w="9525">
              <a:solidFill>
                <a:srgbClr val="FF6633"/>
              </a:solidFill>
              <a:round/>
              <a:headEnd type="arrow" w="sm" len="sm"/>
              <a:tailEnd type="arrow" w="sm" len="sm"/>
            </a:ln>
            <a:effectLst/>
          </p:spPr>
          <p:txBody>
            <a:bodyPr wrap="none"/>
            <a:lstStyle/>
            <a:p>
              <a:endParaRPr lang="pt-BR"/>
            </a:p>
          </p:txBody>
        </p:sp>
        <p:sp>
          <p:nvSpPr>
            <p:cNvPr id="67733" name="Text Box 149"/>
            <p:cNvSpPr txBox="1">
              <a:spLocks noChangeArrowheads="1"/>
            </p:cNvSpPr>
            <p:nvPr/>
          </p:nvSpPr>
          <p:spPr bwMode="auto">
            <a:xfrm>
              <a:off x="884" y="2336"/>
              <a:ext cx="140" cy="154"/>
            </a:xfrm>
            <a:prstGeom prst="rect">
              <a:avLst/>
            </a:prstGeom>
            <a:solidFill>
              <a:srgbClr val="CCFFFF"/>
            </a:solidFill>
            <a:ln w="9525">
              <a:noFill/>
              <a:miter lim="800000"/>
              <a:headEnd/>
              <a:tailEnd/>
            </a:ln>
            <a:effectLst/>
          </p:spPr>
          <p:txBody>
            <a:bodyPr lIns="0" tIns="0" rIns="0" bIns="0">
              <a:spAutoFit/>
            </a:bodyPr>
            <a:lstStyle/>
            <a:p>
              <a:pPr algn="ctr">
                <a:spcBef>
                  <a:spcPct val="50000"/>
                </a:spcBef>
              </a:pPr>
              <a:r>
                <a:rPr kumimoji="1" lang="pt-BR" sz="1600" b="1" i="1">
                  <a:solidFill>
                    <a:srgbClr val="FF6633"/>
                  </a:solidFill>
                  <a:latin typeface="Tahoma" pitchFamily="34" charset="0"/>
                </a:rPr>
                <a:t>d</a:t>
              </a:r>
            </a:p>
          </p:txBody>
        </p:sp>
      </p:grpSp>
      <p:grpSp>
        <p:nvGrpSpPr>
          <p:cNvPr id="67661" name="Group 157"/>
          <p:cNvGrpSpPr>
            <a:grpSpLocks/>
          </p:cNvGrpSpPr>
          <p:nvPr/>
        </p:nvGrpSpPr>
        <p:grpSpPr bwMode="auto">
          <a:xfrm>
            <a:off x="588963" y="4505325"/>
            <a:ext cx="261937" cy="388938"/>
            <a:chOff x="371" y="2838"/>
            <a:chExt cx="165" cy="245"/>
          </a:xfrm>
        </p:grpSpPr>
        <p:grpSp>
          <p:nvGrpSpPr>
            <p:cNvPr id="67662" name="Group 156"/>
            <p:cNvGrpSpPr>
              <a:grpSpLocks/>
            </p:cNvGrpSpPr>
            <p:nvPr/>
          </p:nvGrpSpPr>
          <p:grpSpPr bwMode="auto">
            <a:xfrm rot="5400000">
              <a:off x="398" y="2944"/>
              <a:ext cx="112" cy="165"/>
              <a:chOff x="996" y="2112"/>
              <a:chExt cx="112" cy="788"/>
            </a:xfrm>
          </p:grpSpPr>
          <p:sp>
            <p:nvSpPr>
              <p:cNvPr id="67736" name="Line 152"/>
              <p:cNvSpPr>
                <a:spLocks noChangeShapeType="1"/>
              </p:cNvSpPr>
              <p:nvPr/>
            </p:nvSpPr>
            <p:spPr bwMode="auto">
              <a:xfrm>
                <a:off x="996" y="2112"/>
                <a:ext cx="112" cy="0"/>
              </a:xfrm>
              <a:prstGeom prst="line">
                <a:avLst/>
              </a:prstGeom>
              <a:noFill/>
              <a:ln w="9525">
                <a:solidFill>
                  <a:srgbClr val="FF3300"/>
                </a:solidFill>
                <a:round/>
                <a:headEnd/>
                <a:tailEnd/>
              </a:ln>
              <a:effectLst/>
            </p:spPr>
            <p:txBody>
              <a:bodyPr wrap="none"/>
              <a:lstStyle/>
              <a:p>
                <a:endParaRPr lang="pt-BR"/>
              </a:p>
            </p:txBody>
          </p:sp>
          <p:sp>
            <p:nvSpPr>
              <p:cNvPr id="67737" name="Line 153"/>
              <p:cNvSpPr>
                <a:spLocks noChangeShapeType="1"/>
              </p:cNvSpPr>
              <p:nvPr/>
            </p:nvSpPr>
            <p:spPr bwMode="auto">
              <a:xfrm>
                <a:off x="996" y="2900"/>
                <a:ext cx="112" cy="0"/>
              </a:xfrm>
              <a:prstGeom prst="line">
                <a:avLst/>
              </a:prstGeom>
              <a:noFill/>
              <a:ln w="9525">
                <a:solidFill>
                  <a:srgbClr val="FF3300"/>
                </a:solidFill>
                <a:round/>
                <a:headEnd/>
                <a:tailEnd/>
              </a:ln>
              <a:effectLst/>
            </p:spPr>
            <p:txBody>
              <a:bodyPr wrap="none"/>
              <a:lstStyle/>
              <a:p>
                <a:endParaRPr lang="pt-BR"/>
              </a:p>
            </p:txBody>
          </p:sp>
          <p:sp>
            <p:nvSpPr>
              <p:cNvPr id="67738" name="Line 154"/>
              <p:cNvSpPr>
                <a:spLocks noChangeShapeType="1"/>
              </p:cNvSpPr>
              <p:nvPr/>
            </p:nvSpPr>
            <p:spPr bwMode="auto">
              <a:xfrm>
                <a:off x="1048" y="2129"/>
                <a:ext cx="0" cy="759"/>
              </a:xfrm>
              <a:prstGeom prst="line">
                <a:avLst/>
              </a:prstGeom>
              <a:noFill/>
              <a:ln w="9525">
                <a:solidFill>
                  <a:srgbClr val="FF3300"/>
                </a:solidFill>
                <a:round/>
                <a:headEnd type="arrow" w="sm" len="sm"/>
                <a:tailEnd type="arrow" w="sm" len="sm"/>
              </a:ln>
              <a:effectLst/>
            </p:spPr>
            <p:txBody>
              <a:bodyPr wrap="none"/>
              <a:lstStyle/>
              <a:p>
                <a:endParaRPr lang="pt-BR"/>
              </a:p>
            </p:txBody>
          </p:sp>
        </p:grpSp>
        <p:sp>
          <p:nvSpPr>
            <p:cNvPr id="67739" name="Text Box 155"/>
            <p:cNvSpPr txBox="1">
              <a:spLocks noChangeArrowheads="1"/>
            </p:cNvSpPr>
            <p:nvPr/>
          </p:nvSpPr>
          <p:spPr bwMode="auto">
            <a:xfrm>
              <a:off x="388" y="2838"/>
              <a:ext cx="140" cy="154"/>
            </a:xfrm>
            <a:prstGeom prst="rect">
              <a:avLst/>
            </a:prstGeom>
            <a:solidFill>
              <a:srgbClr val="CCFFFF"/>
            </a:solidFill>
            <a:ln w="9525">
              <a:noFill/>
              <a:miter lim="800000"/>
              <a:headEnd/>
              <a:tailEnd/>
            </a:ln>
            <a:effectLst/>
          </p:spPr>
          <p:txBody>
            <a:bodyPr lIns="0" tIns="0" rIns="0" bIns="0">
              <a:spAutoFit/>
            </a:bodyPr>
            <a:lstStyle/>
            <a:p>
              <a:pPr algn="ctr">
                <a:spcBef>
                  <a:spcPct val="50000"/>
                </a:spcBef>
              </a:pPr>
              <a:r>
                <a:rPr kumimoji="1" lang="pt-BR" sz="1600" b="1" i="1">
                  <a:solidFill>
                    <a:srgbClr val="FF3300"/>
                  </a:solidFill>
                  <a:latin typeface="Tahoma" pitchFamily="34" charset="0"/>
                  <a:sym typeface="Symbol" pitchFamily="18" charset="2"/>
                </a:rPr>
                <a:t></a:t>
              </a:r>
              <a:endParaRPr kumimoji="1" lang="pt-BR" sz="1600" b="1" i="1">
                <a:solidFill>
                  <a:srgbClr val="FF3300"/>
                </a:solidFill>
                <a:latin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box(in)">
                                      <p:cBhvr>
                                        <p:cTn id="7" dur="500"/>
                                        <p:tgtEl>
                                          <p:spTgt spid="6758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7587">
                                            <p:txEl>
                                              <p:pRg st="0" end="0"/>
                                            </p:txEl>
                                          </p:spTgt>
                                        </p:tgtEl>
                                        <p:attrNameLst>
                                          <p:attrName>style.visibility</p:attrName>
                                        </p:attrNameLst>
                                      </p:cBhvr>
                                      <p:to>
                                        <p:strVal val="visible"/>
                                      </p:to>
                                    </p:set>
                                    <p:animEffect transition="in" filter="slide(fromLeft)">
                                      <p:cBhvr>
                                        <p:cTn id="11" dur="500"/>
                                        <p:tgtEl>
                                          <p:spTgt spid="67587">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499"/>
                                          </p:stCondLst>
                                        </p:cTn>
                                        <p:tgtEl>
                                          <p:spTgt spid="676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67661"/>
                                        </p:tgtEl>
                                        <p:attrNameLst>
                                          <p:attrName>style.visibility</p:attrName>
                                        </p:attrNameLst>
                                      </p:cBhvr>
                                      <p:to>
                                        <p:strVal val="visible"/>
                                      </p:to>
                                    </p:set>
                                  </p:childTnLst>
                                </p:cTn>
                              </p:par>
                            </p:childTnLst>
                          </p:cTn>
                        </p:par>
                        <p:par>
                          <p:cTn id="22" fill="hold">
                            <p:stCondLst>
                              <p:cond delay="2500"/>
                            </p:stCondLst>
                            <p:childTnLst>
                              <p:par>
                                <p:cTn id="23" presetID="12" presetClass="entr" presetSubtype="8" fill="hold" grpId="0" nodeType="afterEffect">
                                  <p:stCondLst>
                                    <p:cond delay="0"/>
                                  </p:stCondLst>
                                  <p:childTnLst>
                                    <p:set>
                                      <p:cBhvr>
                                        <p:cTn id="24" dur="1" fill="hold">
                                          <p:stCondLst>
                                            <p:cond delay="0"/>
                                          </p:stCondLst>
                                        </p:cTn>
                                        <p:tgtEl>
                                          <p:spTgt spid="67588"/>
                                        </p:tgtEl>
                                        <p:attrNameLst>
                                          <p:attrName>style.visibility</p:attrName>
                                        </p:attrNameLst>
                                      </p:cBhvr>
                                      <p:to>
                                        <p:strVal val="visible"/>
                                      </p:to>
                                    </p:set>
                                    <p:animEffect transition="in" filter="slide(fromLeft)">
                                      <p:cBhvr>
                                        <p:cTn id="25" dur="500"/>
                                        <p:tgtEl>
                                          <p:spTgt spid="67588"/>
                                        </p:tgtEl>
                                      </p:cBhvr>
                                    </p:animEffect>
                                  </p:childTnLst>
                                </p:cTn>
                              </p:par>
                            </p:childTnLst>
                          </p:cTn>
                        </p:par>
                        <p:par>
                          <p:cTn id="26" fill="hold">
                            <p:stCondLst>
                              <p:cond delay="3000"/>
                            </p:stCondLst>
                            <p:childTnLst>
                              <p:par>
                                <p:cTn id="27" presetID="9"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par>
                          <p:cTn id="30" fill="hold">
                            <p:stCondLst>
                              <p:cond delay="3500"/>
                            </p:stCondLst>
                            <p:childTnLst>
                              <p:par>
                                <p:cTn id="31" presetID="12" presetClass="entr" presetSubtype="8" fill="hold" grpId="0" nodeType="afterEffect">
                                  <p:stCondLst>
                                    <p:cond delay="0"/>
                                  </p:stCondLst>
                                  <p:childTnLst>
                                    <p:set>
                                      <p:cBhvr>
                                        <p:cTn id="32" dur="1" fill="hold">
                                          <p:stCondLst>
                                            <p:cond delay="0"/>
                                          </p:stCondLst>
                                        </p:cTn>
                                        <p:tgtEl>
                                          <p:spTgt spid="67589"/>
                                        </p:tgtEl>
                                        <p:attrNameLst>
                                          <p:attrName>style.visibility</p:attrName>
                                        </p:attrNameLst>
                                      </p:cBhvr>
                                      <p:to>
                                        <p:strVal val="visible"/>
                                      </p:to>
                                    </p:set>
                                    <p:animEffect transition="in" filter="slide(fromLeft)">
                                      <p:cBhvr>
                                        <p:cTn id="33" dur="500"/>
                                        <p:tgtEl>
                                          <p:spTgt spid="67589"/>
                                        </p:tgtEl>
                                      </p:cBhvr>
                                    </p:animEffect>
                                  </p:childTnLst>
                                </p:cTn>
                              </p:par>
                            </p:childTnLst>
                          </p:cTn>
                        </p:par>
                        <p:par>
                          <p:cTn id="34" fill="hold">
                            <p:stCondLst>
                              <p:cond delay="4000"/>
                            </p:stCondLst>
                            <p:childTnLst>
                              <p:par>
                                <p:cTn id="35" presetID="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
                            </p:stCondLst>
                            <p:childTnLst>
                              <p:par>
                                <p:cTn id="44" presetID="12" presetClass="entr" presetSubtype="4" fill="hold" grpId="0" nodeType="afterEffect">
                                  <p:stCondLst>
                                    <p:cond delay="5000"/>
                                  </p:stCondLst>
                                  <p:childTnLst>
                                    <p:set>
                                      <p:cBhvr>
                                        <p:cTn id="45" dur="1" fill="hold">
                                          <p:stCondLst>
                                            <p:cond delay="0"/>
                                          </p:stCondLst>
                                        </p:cTn>
                                        <p:tgtEl>
                                          <p:spTgt spid="67727"/>
                                        </p:tgtEl>
                                        <p:attrNameLst>
                                          <p:attrName>style.visibility</p:attrName>
                                        </p:attrNameLst>
                                      </p:cBhvr>
                                      <p:to>
                                        <p:strVal val="visible"/>
                                      </p:to>
                                    </p:set>
                                    <p:animEffect transition="in" filter="slide(fromBottom)">
                                      <p:cBhvr>
                                        <p:cTn id="46" dur="500"/>
                                        <p:tgtEl>
                                          <p:spTgt spid="677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500"/>
                            </p:stCondLst>
                            <p:childTnLst>
                              <p:par>
                                <p:cTn id="53" presetID="12" presetClass="entr" presetSubtype="4" fill="hold" grpId="0" nodeType="afterEffect">
                                  <p:stCondLst>
                                    <p:cond delay="5000"/>
                                  </p:stCondLst>
                                  <p:childTnLst>
                                    <p:set>
                                      <p:cBhvr>
                                        <p:cTn id="54" dur="1" fill="hold">
                                          <p:stCondLst>
                                            <p:cond delay="0"/>
                                          </p:stCondLst>
                                        </p:cTn>
                                        <p:tgtEl>
                                          <p:spTgt spid="67728"/>
                                        </p:tgtEl>
                                        <p:attrNameLst>
                                          <p:attrName>style.visibility</p:attrName>
                                        </p:attrNameLst>
                                      </p:cBhvr>
                                      <p:to>
                                        <p:strVal val="visible"/>
                                      </p:to>
                                    </p:set>
                                    <p:animEffect transition="in" filter="slide(fromBottom)">
                                      <p:cBhvr>
                                        <p:cTn id="55" dur="500"/>
                                        <p:tgtEl>
                                          <p:spTgt spid="677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500"/>
                                        <p:tgtEl>
                                          <p:spTgt spid="31"/>
                                        </p:tgtEl>
                                      </p:cBhvr>
                                    </p:animEffect>
                                  </p:childTnLst>
                                </p:cTn>
                              </p:par>
                            </p:childTnLst>
                          </p:cTn>
                        </p:par>
                        <p:par>
                          <p:cTn id="61" fill="hold">
                            <p:stCondLst>
                              <p:cond delay="500"/>
                            </p:stCondLst>
                            <p:childTnLst>
                              <p:par>
                                <p:cTn id="62" presetID="12" presetClass="entr" presetSubtype="4" fill="hold" grpId="0" nodeType="afterEffect">
                                  <p:stCondLst>
                                    <p:cond delay="5000"/>
                                  </p:stCondLst>
                                  <p:childTnLst>
                                    <p:set>
                                      <p:cBhvr>
                                        <p:cTn id="63" dur="1" fill="hold">
                                          <p:stCondLst>
                                            <p:cond delay="0"/>
                                          </p:stCondLst>
                                        </p:cTn>
                                        <p:tgtEl>
                                          <p:spTgt spid="67729"/>
                                        </p:tgtEl>
                                        <p:attrNameLst>
                                          <p:attrName>style.visibility</p:attrName>
                                        </p:attrNameLst>
                                      </p:cBhvr>
                                      <p:to>
                                        <p:strVal val="visible"/>
                                      </p:to>
                                    </p:set>
                                    <p:animEffect transition="in" filter="slide(fromBottom)">
                                      <p:cBhvr>
                                        <p:cTn id="64" dur="500"/>
                                        <p:tgtEl>
                                          <p:spTgt spid="67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build="p" autoUpdateAnimBg="0" advAuto="0"/>
      <p:bldP spid="67588" grpId="0" autoUpdateAnimBg="0"/>
      <p:bldP spid="67589" grpId="0" autoUpdateAnimBg="0"/>
      <p:bldP spid="67727" grpId="0" autoUpdateAnimBg="0"/>
      <p:bldP spid="67728" grpId="0" autoUpdateAnimBg="0"/>
      <p:bldP spid="6772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cstate="print"/>
          <a:srcRect/>
          <a:stretch>
            <a:fillRect/>
          </a:stretch>
        </p:blipFill>
        <p:spPr bwMode="auto">
          <a:xfrm>
            <a:off x="0" y="2357438"/>
            <a:ext cx="4643438" cy="3302000"/>
          </a:xfrm>
          <a:prstGeom prst="rect">
            <a:avLst/>
          </a:prstGeom>
          <a:noFill/>
          <a:ln w="9525">
            <a:noFill/>
            <a:miter lim="800000"/>
            <a:headEnd/>
            <a:tailEnd/>
          </a:ln>
        </p:spPr>
      </p:pic>
      <p:sp>
        <p:nvSpPr>
          <p:cNvPr id="17411" name="CaixaDeTexto 4"/>
          <p:cNvSpPr txBox="1">
            <a:spLocks noChangeArrowheads="1"/>
          </p:cNvSpPr>
          <p:nvPr/>
        </p:nvSpPr>
        <p:spPr bwMode="auto">
          <a:xfrm>
            <a:off x="571500" y="5786438"/>
            <a:ext cx="3214688" cy="400110"/>
          </a:xfrm>
          <a:prstGeom prst="rect">
            <a:avLst/>
          </a:prstGeom>
          <a:noFill/>
          <a:ln w="9525">
            <a:noFill/>
            <a:miter lim="800000"/>
            <a:headEnd/>
            <a:tailEnd/>
          </a:ln>
        </p:spPr>
        <p:txBody>
          <a:bodyPr>
            <a:spAutoFit/>
          </a:bodyPr>
          <a:lstStyle/>
          <a:p>
            <a:r>
              <a:rPr lang="pt-BR" sz="2000" b="1" dirty="0">
                <a:solidFill>
                  <a:srgbClr val="00B050"/>
                </a:solidFill>
                <a:latin typeface="Arial" pitchFamily="34" charset="0"/>
                <a:cs typeface="Arial" pitchFamily="34" charset="0"/>
              </a:rPr>
              <a:t>Espectro de absorção</a:t>
            </a:r>
          </a:p>
        </p:txBody>
      </p:sp>
      <p:pic>
        <p:nvPicPr>
          <p:cNvPr id="17412" name="Picture 4"/>
          <p:cNvPicPr>
            <a:picLocks noChangeAspect="1" noChangeArrowheads="1"/>
          </p:cNvPicPr>
          <p:nvPr/>
        </p:nvPicPr>
        <p:blipFill>
          <a:blip r:embed="rId3" cstate="print"/>
          <a:srcRect/>
          <a:stretch>
            <a:fillRect/>
          </a:stretch>
        </p:blipFill>
        <p:spPr bwMode="auto">
          <a:xfrm>
            <a:off x="4456113" y="571500"/>
            <a:ext cx="4687887" cy="3357563"/>
          </a:xfrm>
          <a:prstGeom prst="rect">
            <a:avLst/>
          </a:prstGeom>
          <a:noFill/>
          <a:ln w="9525">
            <a:noFill/>
            <a:miter lim="800000"/>
            <a:headEnd/>
            <a:tailEnd/>
          </a:ln>
        </p:spPr>
      </p:pic>
      <p:sp>
        <p:nvSpPr>
          <p:cNvPr id="17413" name="CaixaDeTexto 6"/>
          <p:cNvSpPr txBox="1">
            <a:spLocks noChangeArrowheads="1"/>
          </p:cNvSpPr>
          <p:nvPr/>
        </p:nvSpPr>
        <p:spPr bwMode="auto">
          <a:xfrm>
            <a:off x="5286375" y="4143375"/>
            <a:ext cx="3214688" cy="400110"/>
          </a:xfrm>
          <a:prstGeom prst="rect">
            <a:avLst/>
          </a:prstGeom>
          <a:noFill/>
          <a:ln w="9525">
            <a:noFill/>
            <a:miter lim="800000"/>
            <a:headEnd/>
            <a:tailEnd/>
          </a:ln>
        </p:spPr>
        <p:txBody>
          <a:bodyPr>
            <a:spAutoFit/>
          </a:bodyPr>
          <a:lstStyle/>
          <a:p>
            <a:r>
              <a:rPr lang="pt-BR" sz="2000" b="1" dirty="0">
                <a:solidFill>
                  <a:srgbClr val="00B050"/>
                </a:solidFill>
                <a:latin typeface="Arial" pitchFamily="34" charset="0"/>
                <a:cs typeface="Arial" pitchFamily="34" charset="0"/>
              </a:rPr>
              <a:t>Espectro de emissão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8"/>
          <p:cNvPicPr>
            <a:picLocks noChangeAspect="1" noChangeArrowheads="1"/>
          </p:cNvPicPr>
          <p:nvPr/>
        </p:nvPicPr>
        <p:blipFill>
          <a:blip r:embed="rId2" cstate="print"/>
          <a:srcRect/>
          <a:stretch>
            <a:fillRect/>
          </a:stretch>
        </p:blipFill>
        <p:spPr bwMode="auto">
          <a:xfrm>
            <a:off x="0" y="1285860"/>
            <a:ext cx="3025775" cy="2974975"/>
          </a:xfrm>
          <a:prstGeom prst="rect">
            <a:avLst/>
          </a:prstGeom>
          <a:noFill/>
          <a:ln w="9525">
            <a:noFill/>
            <a:miter lim="800000"/>
            <a:headEnd/>
            <a:tailEnd/>
          </a:ln>
        </p:spPr>
      </p:pic>
      <p:sp>
        <p:nvSpPr>
          <p:cNvPr id="19462" name="Rectangle 9"/>
          <p:cNvSpPr>
            <a:spLocks noChangeArrowheads="1"/>
          </p:cNvSpPr>
          <p:nvPr/>
        </p:nvSpPr>
        <p:spPr bwMode="auto">
          <a:xfrm>
            <a:off x="142844" y="4286256"/>
            <a:ext cx="5143536" cy="2400657"/>
          </a:xfrm>
          <a:prstGeom prst="rect">
            <a:avLst/>
          </a:prstGeom>
          <a:noFill/>
          <a:ln w="9525">
            <a:noFill/>
            <a:miter lim="800000"/>
            <a:headEnd/>
            <a:tailEnd/>
          </a:ln>
        </p:spPr>
        <p:txBody>
          <a:bodyPr wrap="square">
            <a:spAutoFit/>
          </a:bodyPr>
          <a:lstStyle/>
          <a:p>
            <a:pPr algn="just">
              <a:lnSpc>
                <a:spcPct val="150000"/>
              </a:lnSpc>
              <a:spcBef>
                <a:spcPct val="20000"/>
              </a:spcBef>
            </a:pPr>
            <a:r>
              <a:rPr lang="pt-BR" sz="2000" dirty="0">
                <a:latin typeface="Arial" pitchFamily="34" charset="0"/>
                <a:cs typeface="Arial" pitchFamily="34" charset="0"/>
              </a:rPr>
              <a:t>A espectroscopia de prótons por ressonância magnética é um método não invasivo que possibilita a detecção de alterações metabólicas e bioquímicas de áreas do encéfalo.</a:t>
            </a:r>
          </a:p>
        </p:txBody>
      </p:sp>
      <p:sp>
        <p:nvSpPr>
          <p:cNvPr id="19464" name="Text Box 11"/>
          <p:cNvSpPr txBox="1">
            <a:spLocks noChangeArrowheads="1"/>
          </p:cNvSpPr>
          <p:nvPr/>
        </p:nvSpPr>
        <p:spPr bwMode="auto">
          <a:xfrm>
            <a:off x="720725" y="871523"/>
            <a:ext cx="1454244" cy="400110"/>
          </a:xfrm>
          <a:prstGeom prst="rect">
            <a:avLst/>
          </a:prstGeom>
          <a:noFill/>
          <a:ln w="9525">
            <a:noFill/>
            <a:miter lim="800000"/>
            <a:headEnd/>
            <a:tailEnd/>
          </a:ln>
        </p:spPr>
        <p:txBody>
          <a:bodyPr wrap="none">
            <a:spAutoFit/>
          </a:bodyPr>
          <a:lstStyle/>
          <a:p>
            <a:r>
              <a:rPr lang="pt-BR" sz="2000" b="1" dirty="0">
                <a:solidFill>
                  <a:srgbClr val="00B050"/>
                </a:solidFill>
                <a:latin typeface="Arial" pitchFamily="34" charset="0"/>
                <a:cs typeface="Arial" pitchFamily="34" charset="0"/>
              </a:rPr>
              <a:t>MEDICINA</a:t>
            </a:r>
          </a:p>
        </p:txBody>
      </p:sp>
      <p:pic>
        <p:nvPicPr>
          <p:cNvPr id="19468" name="Picture 12"/>
          <p:cNvPicPr>
            <a:picLocks noChangeAspect="1" noChangeArrowheads="1"/>
          </p:cNvPicPr>
          <p:nvPr/>
        </p:nvPicPr>
        <p:blipFill>
          <a:blip r:embed="rId3" cstate="print"/>
          <a:srcRect/>
          <a:stretch>
            <a:fillRect/>
          </a:stretch>
        </p:blipFill>
        <p:spPr bwMode="auto">
          <a:xfrm>
            <a:off x="6048375" y="4267200"/>
            <a:ext cx="3095625" cy="2590800"/>
          </a:xfrm>
          <a:prstGeom prst="rect">
            <a:avLst/>
          </a:prstGeom>
          <a:noFill/>
          <a:ln w="9525">
            <a:noFill/>
            <a:miter lim="800000"/>
            <a:headEnd/>
            <a:tailEnd/>
          </a:ln>
          <a:effectLst/>
        </p:spPr>
      </p:pic>
      <p:sp>
        <p:nvSpPr>
          <p:cNvPr id="19469" name="Rectangle 13"/>
          <p:cNvSpPr>
            <a:spLocks noChangeArrowheads="1"/>
          </p:cNvSpPr>
          <p:nvPr/>
        </p:nvSpPr>
        <p:spPr bwMode="auto">
          <a:xfrm>
            <a:off x="5572132" y="2643182"/>
            <a:ext cx="3571868" cy="1477328"/>
          </a:xfrm>
          <a:prstGeom prst="rect">
            <a:avLst/>
          </a:prstGeom>
          <a:noFill/>
          <a:ln w="9525">
            <a:noFill/>
            <a:miter lim="800000"/>
            <a:headEnd/>
            <a:tailEnd/>
          </a:ln>
          <a:effectLst/>
        </p:spPr>
        <p:txBody>
          <a:bodyPr wrap="square">
            <a:spAutoFit/>
          </a:bodyPr>
          <a:lstStyle/>
          <a:p>
            <a:pPr>
              <a:lnSpc>
                <a:spcPct val="150000"/>
              </a:lnSpc>
              <a:spcBef>
                <a:spcPct val="20000"/>
              </a:spcBef>
              <a:buFontTx/>
              <a:buChar char="•"/>
            </a:pPr>
            <a:r>
              <a:rPr lang="pt-BR" sz="2000" dirty="0">
                <a:latin typeface="Arial" pitchFamily="34" charset="0"/>
                <a:cs typeface="Arial" pitchFamily="34" charset="0"/>
              </a:rPr>
              <a:t> Pirômetros em siderúrgicas (Lei de Wien – radiação de corpo negro).</a:t>
            </a:r>
          </a:p>
        </p:txBody>
      </p:sp>
      <p:sp>
        <p:nvSpPr>
          <p:cNvPr id="19470" name="Text Box 11"/>
          <p:cNvSpPr txBox="1">
            <a:spLocks noChangeArrowheads="1"/>
          </p:cNvSpPr>
          <p:nvPr/>
        </p:nvSpPr>
        <p:spPr bwMode="auto">
          <a:xfrm>
            <a:off x="5940425" y="1484313"/>
            <a:ext cx="1623265" cy="400110"/>
          </a:xfrm>
          <a:prstGeom prst="rect">
            <a:avLst/>
          </a:prstGeom>
          <a:noFill/>
          <a:ln w="9525">
            <a:noFill/>
            <a:miter lim="800000"/>
            <a:headEnd/>
            <a:tailEnd/>
          </a:ln>
        </p:spPr>
        <p:txBody>
          <a:bodyPr wrap="none">
            <a:spAutoFit/>
          </a:bodyPr>
          <a:lstStyle/>
          <a:p>
            <a:r>
              <a:rPr lang="pt-BR" sz="2000" b="1" dirty="0">
                <a:solidFill>
                  <a:srgbClr val="00B050"/>
                </a:solidFill>
                <a:latin typeface="Arial" pitchFamily="34" charset="0"/>
                <a:cs typeface="Arial" pitchFamily="34" charset="0"/>
              </a:rPr>
              <a:t>INDÚSTRIA</a:t>
            </a:r>
          </a:p>
        </p:txBody>
      </p:sp>
      <p:sp>
        <p:nvSpPr>
          <p:cNvPr id="10" name="CaixaDeTexto 9"/>
          <p:cNvSpPr txBox="1"/>
          <p:nvPr/>
        </p:nvSpPr>
        <p:spPr>
          <a:xfrm>
            <a:off x="0" y="142852"/>
            <a:ext cx="9144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Algumas Aplicações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9"/>
          <p:cNvSpPr>
            <a:spLocks noChangeArrowheads="1"/>
          </p:cNvSpPr>
          <p:nvPr/>
        </p:nvSpPr>
        <p:spPr bwMode="auto">
          <a:xfrm>
            <a:off x="252413" y="2047875"/>
            <a:ext cx="4176712" cy="923330"/>
          </a:xfrm>
          <a:prstGeom prst="rect">
            <a:avLst/>
          </a:prstGeom>
          <a:noFill/>
          <a:ln w="9525">
            <a:noFill/>
            <a:miter lim="800000"/>
            <a:headEnd/>
            <a:tailEnd/>
          </a:ln>
          <a:effectLst/>
        </p:spPr>
        <p:txBody>
          <a:bodyPr>
            <a:spAutoFit/>
          </a:bodyPr>
          <a:lstStyle/>
          <a:p>
            <a:pPr>
              <a:lnSpc>
                <a:spcPct val="90000"/>
              </a:lnSpc>
              <a:spcBef>
                <a:spcPct val="20000"/>
              </a:spcBef>
            </a:pPr>
            <a:r>
              <a:rPr lang="pt-BR" sz="2000" dirty="0">
                <a:latin typeface="Arial" pitchFamily="34" charset="0"/>
                <a:cs typeface="Arial" pitchFamily="34" charset="0"/>
              </a:rPr>
              <a:t>Uso em telescópios espaciais como o hubble ou sondas espaciais enviadas pela NASA.</a:t>
            </a:r>
          </a:p>
        </p:txBody>
      </p:sp>
      <p:pic>
        <p:nvPicPr>
          <p:cNvPr id="20490" name="Picture 10"/>
          <p:cNvPicPr>
            <a:picLocks noChangeAspect="1" noChangeArrowheads="1"/>
          </p:cNvPicPr>
          <p:nvPr/>
        </p:nvPicPr>
        <p:blipFill>
          <a:blip r:embed="rId2" cstate="print"/>
          <a:srcRect/>
          <a:stretch>
            <a:fillRect/>
          </a:stretch>
        </p:blipFill>
        <p:spPr bwMode="auto">
          <a:xfrm>
            <a:off x="323850" y="3055938"/>
            <a:ext cx="3924300" cy="3181350"/>
          </a:xfrm>
          <a:prstGeom prst="rect">
            <a:avLst/>
          </a:prstGeom>
          <a:noFill/>
          <a:ln w="9525">
            <a:noFill/>
            <a:miter lim="800000"/>
            <a:headEnd/>
            <a:tailEnd/>
          </a:ln>
          <a:effectLst/>
        </p:spPr>
      </p:pic>
      <p:pic>
        <p:nvPicPr>
          <p:cNvPr id="20492" name="Picture 6"/>
          <p:cNvPicPr>
            <a:picLocks noChangeAspect="1" noChangeArrowheads="1"/>
          </p:cNvPicPr>
          <p:nvPr/>
        </p:nvPicPr>
        <p:blipFill>
          <a:blip r:embed="rId3" cstate="print"/>
          <a:srcRect/>
          <a:stretch>
            <a:fillRect/>
          </a:stretch>
        </p:blipFill>
        <p:spPr bwMode="auto">
          <a:xfrm>
            <a:off x="4464050" y="2624138"/>
            <a:ext cx="2713038" cy="2571750"/>
          </a:xfrm>
          <a:prstGeom prst="rect">
            <a:avLst/>
          </a:prstGeom>
          <a:noFill/>
          <a:ln w="9525">
            <a:noFill/>
            <a:miter lim="800000"/>
            <a:headEnd/>
            <a:tailEnd/>
          </a:ln>
        </p:spPr>
      </p:pic>
      <p:sp>
        <p:nvSpPr>
          <p:cNvPr id="20493" name="Rectangle 7"/>
          <p:cNvSpPr>
            <a:spLocks noChangeArrowheads="1"/>
          </p:cNvSpPr>
          <p:nvPr/>
        </p:nvSpPr>
        <p:spPr bwMode="auto">
          <a:xfrm>
            <a:off x="4464050" y="5287963"/>
            <a:ext cx="4140200" cy="646331"/>
          </a:xfrm>
          <a:prstGeom prst="rect">
            <a:avLst/>
          </a:prstGeom>
          <a:noFill/>
          <a:ln w="9525">
            <a:noFill/>
            <a:miter lim="800000"/>
            <a:headEnd/>
            <a:tailEnd/>
          </a:ln>
        </p:spPr>
        <p:txBody>
          <a:bodyPr>
            <a:spAutoFit/>
          </a:bodyPr>
          <a:lstStyle/>
          <a:p>
            <a:pPr algn="ctr">
              <a:lnSpc>
                <a:spcPct val="90000"/>
              </a:lnSpc>
              <a:spcBef>
                <a:spcPct val="20000"/>
              </a:spcBef>
            </a:pPr>
            <a:r>
              <a:rPr lang="pt-BR" sz="2000" dirty="0">
                <a:latin typeface="Arial" pitchFamily="34" charset="0"/>
                <a:cs typeface="Arial" pitchFamily="34" charset="0"/>
              </a:rPr>
              <a:t>Informação química das estrelas e planetas.</a:t>
            </a:r>
          </a:p>
        </p:txBody>
      </p:sp>
      <p:pic>
        <p:nvPicPr>
          <p:cNvPr id="20494" name="Picture 10"/>
          <p:cNvPicPr>
            <a:picLocks noChangeAspect="1" noChangeArrowheads="1"/>
          </p:cNvPicPr>
          <p:nvPr/>
        </p:nvPicPr>
        <p:blipFill>
          <a:blip r:embed="rId4" cstate="print"/>
          <a:srcRect/>
          <a:stretch>
            <a:fillRect/>
          </a:stretch>
        </p:blipFill>
        <p:spPr bwMode="auto">
          <a:xfrm>
            <a:off x="7113588" y="2624138"/>
            <a:ext cx="1849437" cy="2571750"/>
          </a:xfrm>
          <a:prstGeom prst="rect">
            <a:avLst/>
          </a:prstGeom>
          <a:noFill/>
          <a:ln w="9525">
            <a:noFill/>
            <a:miter lim="800000"/>
            <a:headEnd/>
            <a:tailEnd/>
          </a:ln>
        </p:spPr>
      </p:pic>
      <p:sp>
        <p:nvSpPr>
          <p:cNvPr id="20495" name="Text Box 12"/>
          <p:cNvSpPr txBox="1">
            <a:spLocks noChangeArrowheads="1"/>
          </p:cNvSpPr>
          <p:nvPr/>
        </p:nvSpPr>
        <p:spPr bwMode="auto">
          <a:xfrm>
            <a:off x="3428992" y="500042"/>
            <a:ext cx="2306401" cy="461665"/>
          </a:xfrm>
          <a:prstGeom prst="rect">
            <a:avLst/>
          </a:prstGeom>
          <a:noFill/>
          <a:ln w="9525">
            <a:noFill/>
            <a:miter lim="800000"/>
            <a:headEnd/>
            <a:tailEnd/>
          </a:ln>
        </p:spPr>
        <p:txBody>
          <a:bodyPr wrap="none">
            <a:spAutoFit/>
          </a:bodyPr>
          <a:lstStyle/>
          <a:p>
            <a:r>
              <a:rPr lang="pt-BR" sz="2400" b="1" dirty="0">
                <a:solidFill>
                  <a:srgbClr val="FF0000"/>
                </a:solidFill>
                <a:latin typeface="Arial" pitchFamily="34" charset="0"/>
                <a:cs typeface="Arial" pitchFamily="34" charset="0"/>
              </a:rPr>
              <a:t>ASTRONOMIA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ÁtomoHidrogénioEspectroAbsorçãoMEU.jpg"/>
          <p:cNvPicPr>
            <a:picLocks noChangeAspect="1"/>
          </p:cNvPicPr>
          <p:nvPr/>
        </p:nvPicPr>
        <p:blipFill>
          <a:blip r:embed="rId2" cstate="print"/>
          <a:stretch>
            <a:fillRect/>
          </a:stretch>
        </p:blipFill>
        <p:spPr>
          <a:xfrm>
            <a:off x="0" y="1785926"/>
            <a:ext cx="9207212" cy="317868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2936863" y="1714488"/>
            <a:ext cx="5721362" cy="3255975"/>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cstate="print"/>
          <a:srcRect/>
          <a:stretch>
            <a:fillRect/>
          </a:stretch>
        </p:blipFill>
        <p:spPr bwMode="auto">
          <a:xfrm>
            <a:off x="357158" y="1428736"/>
            <a:ext cx="2347912" cy="3590925"/>
          </a:xfrm>
          <a:prstGeom prst="rect">
            <a:avLst/>
          </a:prstGeom>
          <a:noFill/>
          <a:ln w="9525">
            <a:noFill/>
            <a:miter lim="800000"/>
            <a:headEnd/>
            <a:tailEnd/>
          </a:ln>
          <a:effectLst/>
        </p:spPr>
      </p:pic>
      <p:sp>
        <p:nvSpPr>
          <p:cNvPr id="47109" name="Espaço Reservado para Conteúdo 2"/>
          <p:cNvSpPr>
            <a:spLocks/>
          </p:cNvSpPr>
          <p:nvPr/>
        </p:nvSpPr>
        <p:spPr bwMode="auto">
          <a:xfrm>
            <a:off x="3194050" y="5084763"/>
            <a:ext cx="5699125" cy="1201757"/>
          </a:xfrm>
          <a:prstGeom prst="rect">
            <a:avLst/>
          </a:prstGeom>
          <a:noFill/>
          <a:ln w="9525">
            <a:solidFill>
              <a:srgbClr val="000000"/>
            </a:solidFill>
            <a:miter lim="800000"/>
            <a:headEnd/>
            <a:tailEnd/>
          </a:ln>
        </p:spPr>
        <p:txBody>
          <a:bodyPr/>
          <a:lstStyle/>
          <a:p>
            <a:pPr algn="just">
              <a:lnSpc>
                <a:spcPct val="80000"/>
              </a:lnSpc>
              <a:spcBef>
                <a:spcPct val="20000"/>
              </a:spcBef>
            </a:pPr>
            <a:r>
              <a:rPr lang="pt-BR" sz="2000" dirty="0">
                <a:latin typeface="Arial" pitchFamily="34" charset="0"/>
                <a:cs typeface="Arial" pitchFamily="34" charset="0"/>
              </a:rPr>
              <a:t>Detecção e quantificação de substâncias em amostras desconhecidas a partir da comparação computacional com milhares de espectros de referência armazenados num banco de dados.</a:t>
            </a:r>
          </a:p>
          <a:p>
            <a:pPr algn="just">
              <a:lnSpc>
                <a:spcPct val="80000"/>
              </a:lnSpc>
              <a:spcBef>
                <a:spcPct val="20000"/>
              </a:spcBef>
            </a:pPr>
            <a:endParaRPr lang="pt-BR" sz="2000" dirty="0"/>
          </a:p>
        </p:txBody>
      </p:sp>
      <p:sp>
        <p:nvSpPr>
          <p:cNvPr id="47110" name="Rectangle 6"/>
          <p:cNvSpPr>
            <a:spLocks noChangeArrowheads="1"/>
          </p:cNvSpPr>
          <p:nvPr/>
        </p:nvSpPr>
        <p:spPr bwMode="auto">
          <a:xfrm>
            <a:off x="142844" y="5072074"/>
            <a:ext cx="2773393" cy="923330"/>
          </a:xfrm>
          <a:prstGeom prst="rect">
            <a:avLst/>
          </a:prstGeom>
          <a:noFill/>
          <a:ln w="9525">
            <a:noFill/>
            <a:miter lim="800000"/>
            <a:headEnd/>
            <a:tailEnd/>
          </a:ln>
          <a:effectLst/>
        </p:spPr>
        <p:txBody>
          <a:bodyPr wrap="square">
            <a:spAutoFit/>
          </a:bodyPr>
          <a:lstStyle/>
          <a:p>
            <a:pPr>
              <a:lnSpc>
                <a:spcPct val="90000"/>
              </a:lnSpc>
              <a:spcBef>
                <a:spcPct val="20000"/>
              </a:spcBef>
            </a:pPr>
            <a:r>
              <a:rPr lang="pt-BR" sz="2000" dirty="0">
                <a:latin typeface="Arial" pitchFamily="34" charset="0"/>
                <a:cs typeface="Arial" pitchFamily="34" charset="0"/>
              </a:rPr>
              <a:t>Informações químicas e estruturais de materiais.</a:t>
            </a:r>
          </a:p>
        </p:txBody>
      </p:sp>
      <p:sp>
        <p:nvSpPr>
          <p:cNvPr id="47111" name="Text Box 12"/>
          <p:cNvSpPr txBox="1">
            <a:spLocks noChangeArrowheads="1"/>
          </p:cNvSpPr>
          <p:nvPr/>
        </p:nvSpPr>
        <p:spPr bwMode="auto">
          <a:xfrm>
            <a:off x="3286116" y="357166"/>
            <a:ext cx="2929135" cy="461665"/>
          </a:xfrm>
          <a:prstGeom prst="rect">
            <a:avLst/>
          </a:prstGeom>
          <a:noFill/>
          <a:ln w="9525">
            <a:noFill/>
            <a:miter lim="800000"/>
            <a:headEnd/>
            <a:tailEnd/>
          </a:ln>
        </p:spPr>
        <p:txBody>
          <a:bodyPr wrap="none">
            <a:spAutoFit/>
          </a:bodyPr>
          <a:lstStyle/>
          <a:p>
            <a:r>
              <a:rPr lang="pt-BR" sz="2400" b="1" dirty="0">
                <a:solidFill>
                  <a:srgbClr val="FF0000"/>
                </a:solidFill>
                <a:latin typeface="Arial" pitchFamily="34" charset="0"/>
                <a:cs typeface="Arial" pitchFamily="34" charset="0"/>
              </a:rPr>
              <a:t>QUÍMICA E FÍSICA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434975"/>
            <a:ext cx="9144000" cy="565133"/>
          </a:xfrm>
        </p:spPr>
        <p:txBody>
          <a:bodyPr anchorCtr="1">
            <a:normAutofit/>
          </a:bodyPr>
          <a:lstStyle/>
          <a:p>
            <a:r>
              <a:rPr lang="pt-BR" sz="3200" b="1" dirty="0">
                <a:solidFill>
                  <a:srgbClr val="FF0000"/>
                </a:solidFill>
                <a:latin typeface="Arial" pitchFamily="34" charset="0"/>
                <a:cs typeface="Arial" pitchFamily="34" charset="0"/>
              </a:rPr>
              <a:t>Difração da Luz e do Som</a:t>
            </a:r>
          </a:p>
        </p:txBody>
      </p:sp>
      <p:sp>
        <p:nvSpPr>
          <p:cNvPr id="69635" name="Rectangle 3"/>
          <p:cNvSpPr>
            <a:spLocks noGrp="1" noChangeArrowheads="1"/>
          </p:cNvSpPr>
          <p:nvPr>
            <p:ph type="body" idx="1"/>
          </p:nvPr>
        </p:nvSpPr>
        <p:spPr>
          <a:xfrm>
            <a:off x="428596" y="1928802"/>
            <a:ext cx="8358246" cy="2881319"/>
          </a:xfrm>
        </p:spPr>
        <p:txBody>
          <a:bodyPr>
            <a:normAutofit/>
          </a:bodyPr>
          <a:lstStyle/>
          <a:p>
            <a:pPr>
              <a:lnSpc>
                <a:spcPct val="150000"/>
              </a:lnSpc>
            </a:pPr>
            <a:r>
              <a:rPr lang="pt-BR" sz="2200" dirty="0">
                <a:latin typeface="Arial" pitchFamily="34" charset="0"/>
                <a:cs typeface="Arial" pitchFamily="34" charset="0"/>
              </a:rPr>
              <a:t>1,7cm &lt; </a:t>
            </a:r>
            <a:r>
              <a:rPr lang="pt-BR" sz="2800" b="1" dirty="0">
                <a:solidFill>
                  <a:srgbClr val="00B050"/>
                </a:solidFill>
                <a:latin typeface="Arial" pitchFamily="34" charset="0"/>
                <a:cs typeface="Arial" pitchFamily="34" charset="0"/>
                <a:sym typeface="Symbol" pitchFamily="18" charset="2"/>
              </a:rPr>
              <a:t></a:t>
            </a:r>
            <a:r>
              <a:rPr lang="pt-BR" sz="2800" b="1" baseline="-25000" dirty="0">
                <a:solidFill>
                  <a:srgbClr val="00B050"/>
                </a:solidFill>
                <a:latin typeface="Arial" pitchFamily="34" charset="0"/>
                <a:cs typeface="Arial" pitchFamily="34" charset="0"/>
                <a:sym typeface="Symbol" pitchFamily="18" charset="2"/>
              </a:rPr>
              <a:t>SOM </a:t>
            </a:r>
            <a:r>
              <a:rPr lang="pt-BR" sz="2200" dirty="0">
                <a:latin typeface="Arial" pitchFamily="34" charset="0"/>
                <a:cs typeface="Arial" pitchFamily="34" charset="0"/>
                <a:sym typeface="Symbol" pitchFamily="18" charset="2"/>
              </a:rPr>
              <a:t>&lt; </a:t>
            </a:r>
            <a:r>
              <a:rPr lang="pt-BR" sz="2200" dirty="0">
                <a:latin typeface="Arial" pitchFamily="34" charset="0"/>
                <a:cs typeface="Arial" pitchFamily="34" charset="0"/>
              </a:rPr>
              <a:t>17m;</a:t>
            </a:r>
          </a:p>
          <a:p>
            <a:pPr>
              <a:lnSpc>
                <a:spcPct val="150000"/>
              </a:lnSpc>
            </a:pPr>
            <a:r>
              <a:rPr lang="pt-BR" sz="2200" dirty="0">
                <a:latin typeface="Arial" pitchFamily="34" charset="0"/>
                <a:cs typeface="Arial" pitchFamily="34" charset="0"/>
              </a:rPr>
              <a:t>0,00004cm &lt; </a:t>
            </a:r>
            <a:r>
              <a:rPr lang="pt-BR" sz="2800" b="1" dirty="0">
                <a:solidFill>
                  <a:srgbClr val="00B050"/>
                </a:solidFill>
                <a:latin typeface="Arial" pitchFamily="34" charset="0"/>
                <a:cs typeface="Arial" pitchFamily="34" charset="0"/>
                <a:sym typeface="Symbol" pitchFamily="18" charset="2"/>
              </a:rPr>
              <a:t></a:t>
            </a:r>
            <a:r>
              <a:rPr lang="pt-BR" sz="2800" b="1" baseline="-25000" dirty="0">
                <a:solidFill>
                  <a:srgbClr val="00B050"/>
                </a:solidFill>
                <a:latin typeface="Arial" pitchFamily="34" charset="0"/>
                <a:cs typeface="Arial" pitchFamily="34" charset="0"/>
                <a:sym typeface="Symbol" pitchFamily="18" charset="2"/>
              </a:rPr>
              <a:t>LUZ </a:t>
            </a:r>
            <a:r>
              <a:rPr lang="pt-BR" sz="2200" dirty="0">
                <a:latin typeface="Arial" pitchFamily="34" charset="0"/>
                <a:cs typeface="Arial" pitchFamily="34" charset="0"/>
                <a:sym typeface="Symbol" pitchFamily="18" charset="2"/>
              </a:rPr>
              <a:t>&lt; </a:t>
            </a:r>
            <a:r>
              <a:rPr lang="pt-BR" sz="2200" dirty="0">
                <a:latin typeface="Arial" pitchFamily="34" charset="0"/>
                <a:cs typeface="Arial" pitchFamily="34" charset="0"/>
              </a:rPr>
              <a:t>0,00007cm;</a:t>
            </a:r>
          </a:p>
          <a:p>
            <a:pPr>
              <a:lnSpc>
                <a:spcPct val="150000"/>
              </a:lnSpc>
            </a:pPr>
            <a:r>
              <a:rPr lang="pt-BR" sz="2200" dirty="0">
                <a:latin typeface="Arial" pitchFamily="34" charset="0"/>
                <a:cs typeface="Arial" pitchFamily="34" charset="0"/>
              </a:rPr>
              <a:t>Para obtermos a difração é necessário que </a:t>
            </a:r>
            <a:r>
              <a:rPr lang="pt-BR" sz="2800" b="1" dirty="0">
                <a:solidFill>
                  <a:srgbClr val="00B050"/>
                </a:solidFill>
                <a:latin typeface="Arial" pitchFamily="34" charset="0"/>
                <a:cs typeface="Arial" pitchFamily="34" charset="0"/>
                <a:sym typeface="Symbol" pitchFamily="18" charset="2"/>
              </a:rPr>
              <a:t>  d </a:t>
            </a:r>
            <a:r>
              <a:rPr lang="pt-BR" sz="2200" dirty="0">
                <a:latin typeface="Arial" pitchFamily="34" charset="0"/>
                <a:cs typeface="Arial" pitchFamily="34" charset="0"/>
                <a:sym typeface="Symbol" pitchFamily="18" charset="2"/>
              </a:rPr>
              <a:t>ou </a:t>
            </a:r>
            <a:r>
              <a:rPr lang="pt-BR" sz="2800" b="1" dirty="0">
                <a:solidFill>
                  <a:srgbClr val="00B050"/>
                </a:solidFill>
                <a:latin typeface="Arial" pitchFamily="34" charset="0"/>
                <a:cs typeface="Arial" pitchFamily="34" charset="0"/>
                <a:sym typeface="Symbol" pitchFamily="18" charset="2"/>
              </a:rPr>
              <a:t> &gt;&gt; d</a:t>
            </a:r>
            <a:r>
              <a:rPr lang="pt-BR" sz="2200" dirty="0">
                <a:latin typeface="Arial" pitchFamily="34" charset="0"/>
                <a:cs typeface="Arial" pitchFamily="34" charset="0"/>
                <a:sym typeface="Symbol" pitchFamily="18" charset="2"/>
              </a:rPr>
              <a:t>;</a:t>
            </a:r>
          </a:p>
          <a:p>
            <a:pPr>
              <a:lnSpc>
                <a:spcPct val="150000"/>
              </a:lnSpc>
            </a:pPr>
            <a:r>
              <a:rPr lang="pt-BR" sz="2200" dirty="0">
                <a:latin typeface="Arial" pitchFamily="34" charset="0"/>
                <a:cs typeface="Arial" pitchFamily="34" charset="0"/>
                <a:sym typeface="Symbol" pitchFamily="18" charset="2"/>
              </a:rPr>
              <a:t>Logo o som sofre difração com mais facilidade que a luz.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ox(in)">
                                      <p:cBhvr>
                                        <p:cTn id="7" dur="500"/>
                                        <p:tgtEl>
                                          <p:spTgt spid="6963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animEffect transition="in" filter="slide(fromTop)">
                                      <p:cBhvr>
                                        <p:cTn id="11" dur="500"/>
                                        <p:tgtEl>
                                          <p:spTgt spid="69635">
                                            <p:txEl>
                                              <p:pRg st="0" end="0"/>
                                            </p:txEl>
                                          </p:spTgt>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69635">
                                            <p:txEl>
                                              <p:pRg st="1" end="1"/>
                                            </p:txEl>
                                          </p:spTgt>
                                        </p:tgtEl>
                                        <p:attrNameLst>
                                          <p:attrName>style.visibility</p:attrName>
                                        </p:attrNameLst>
                                      </p:cBhvr>
                                      <p:to>
                                        <p:strVal val="visible"/>
                                      </p:to>
                                    </p:set>
                                    <p:animEffect transition="in" filter="slide(fromTop)">
                                      <p:cBhvr>
                                        <p:cTn id="15" dur="500"/>
                                        <p:tgtEl>
                                          <p:spTgt spid="69635">
                                            <p:txEl>
                                              <p:pRg st="1" end="1"/>
                                            </p:txEl>
                                          </p:spTgt>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Effect transition="in" filter="slide(fromTop)">
                                      <p:cBhvr>
                                        <p:cTn id="19" dur="500"/>
                                        <p:tgtEl>
                                          <p:spTgt spid="69635">
                                            <p:txEl>
                                              <p:pRg st="2" end="2"/>
                                            </p:txEl>
                                          </p:spTgt>
                                        </p:tgtEl>
                                      </p:cBhvr>
                                    </p:animEffect>
                                  </p:childTnLst>
                                </p:cTn>
                              </p:par>
                            </p:childTnLst>
                          </p:cTn>
                        </p:par>
                        <p:par>
                          <p:cTn id="20" fill="hold">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69635">
                                            <p:txEl>
                                              <p:pRg st="3" end="3"/>
                                            </p:txEl>
                                          </p:spTgt>
                                        </p:tgtEl>
                                        <p:attrNameLst>
                                          <p:attrName>style.visibility</p:attrName>
                                        </p:attrNameLst>
                                      </p:cBhvr>
                                      <p:to>
                                        <p:strVal val="visible"/>
                                      </p:to>
                                    </p:set>
                                    <p:animEffect transition="in" filter="slide(fromTop)">
                                      <p:cBhvr>
                                        <p:cTn id="23" dur="500"/>
                                        <p:tgtEl>
                                          <p:spTgt spid="69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5"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idx="4294967295"/>
          </p:nvPr>
        </p:nvSpPr>
        <p:spPr>
          <a:xfrm>
            <a:off x="0" y="381000"/>
            <a:ext cx="9144000" cy="547670"/>
          </a:xfrm>
        </p:spPr>
        <p:txBody>
          <a:bodyPr>
            <a:normAutofit/>
          </a:bodyPr>
          <a:lstStyle/>
          <a:p>
            <a:pPr algn="ctr"/>
            <a:r>
              <a:rPr lang="pt-BR" sz="3200" b="1" dirty="0">
                <a:solidFill>
                  <a:srgbClr val="FF0000"/>
                </a:solidFill>
                <a:latin typeface="Arial" pitchFamily="34" charset="0"/>
                <a:cs typeface="Arial" pitchFamily="34" charset="0"/>
              </a:rPr>
              <a:t>Interferência</a:t>
            </a:r>
          </a:p>
        </p:txBody>
      </p:sp>
      <p:pic>
        <p:nvPicPr>
          <p:cNvPr id="65541" name="Picture 5" descr="Ondas na água"/>
          <p:cNvPicPr>
            <a:picLocks noChangeAspect="1" noChangeArrowheads="1"/>
          </p:cNvPicPr>
          <p:nvPr/>
        </p:nvPicPr>
        <p:blipFill>
          <a:blip r:embed="rId2" cstate="print"/>
          <a:srcRect/>
          <a:stretch>
            <a:fillRect/>
          </a:stretch>
        </p:blipFill>
        <p:spPr bwMode="auto">
          <a:xfrm>
            <a:off x="1506660" y="1214422"/>
            <a:ext cx="6130679" cy="4109669"/>
          </a:xfrm>
          <a:prstGeom prst="rect">
            <a:avLst/>
          </a:prstGeom>
          <a:noFill/>
          <a:ln w="57150">
            <a:solidFill>
              <a:schemeClr val="tx1"/>
            </a:solidFill>
            <a:miter lim="800000"/>
            <a:headEnd/>
            <a:tailEnd/>
          </a:ln>
        </p:spPr>
      </p:pic>
      <p:sp>
        <p:nvSpPr>
          <p:cNvPr id="6" name="Rectangle 8"/>
          <p:cNvSpPr>
            <a:spLocks noChangeArrowheads="1"/>
          </p:cNvSpPr>
          <p:nvPr/>
        </p:nvSpPr>
        <p:spPr bwMode="auto">
          <a:xfrm>
            <a:off x="357158" y="5512608"/>
            <a:ext cx="8429684" cy="1131102"/>
          </a:xfrm>
          <a:prstGeom prst="rect">
            <a:avLst/>
          </a:prstGeom>
          <a:noFill/>
          <a:ln w="9525">
            <a:noFill/>
            <a:miter lim="800000"/>
            <a:headEnd/>
            <a:tailEnd/>
          </a:ln>
          <a:effectLst/>
        </p:spPr>
        <p:txBody>
          <a:bodyPr anchor="ctr" anchorCtr="1"/>
          <a:lstStyle/>
          <a:p>
            <a:pPr algn="ctr">
              <a:lnSpc>
                <a:spcPct val="150000"/>
              </a:lnSpc>
              <a:spcBef>
                <a:spcPct val="20000"/>
              </a:spcBef>
              <a:buClr>
                <a:schemeClr val="accent1"/>
              </a:buClr>
            </a:pPr>
            <a:r>
              <a:rPr lang="pt-BR" sz="2200" dirty="0">
                <a:solidFill>
                  <a:schemeClr val="tx1"/>
                </a:solidFill>
                <a:latin typeface="Arial" pitchFamily="34" charset="0"/>
                <a:cs typeface="Arial" pitchFamily="34" charset="0"/>
              </a:rPr>
              <a:t>Interferência entre ondas circulares que estão se propagando na superfície da água.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ox(in)">
                                      <p:cBhvr>
                                        <p:cTn id="7"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0" y="2071678"/>
            <a:ext cx="9144000" cy="584775"/>
          </a:xfrm>
          <a:prstGeom prst="rect">
            <a:avLst/>
          </a:prstGeom>
          <a:noFill/>
        </p:spPr>
        <p:txBody>
          <a:bodyPr wrap="square" rtlCol="0">
            <a:spAutoFit/>
          </a:bodyPr>
          <a:lstStyle/>
          <a:p>
            <a:pPr algn="ctr"/>
            <a:r>
              <a:rPr lang="pt-BR" sz="3200" b="1" dirty="0">
                <a:solidFill>
                  <a:srgbClr val="00B050"/>
                </a:solidFill>
                <a:latin typeface="Arial" pitchFamily="34" charset="0"/>
                <a:cs typeface="Arial" pitchFamily="34" charset="0"/>
              </a:rPr>
              <a:t>Comprimento de onda e índice de refração</a:t>
            </a:r>
          </a:p>
        </p:txBody>
      </p:sp>
      <p:graphicFrame>
        <p:nvGraphicFramePr>
          <p:cNvPr id="215042" name="Object 2"/>
          <p:cNvGraphicFramePr>
            <a:graphicFrameLocks noChangeAspect="1"/>
          </p:cNvGraphicFramePr>
          <p:nvPr/>
        </p:nvGraphicFramePr>
        <p:xfrm>
          <a:off x="1693746" y="3060410"/>
          <a:ext cx="1657677" cy="1141955"/>
        </p:xfrm>
        <a:graphic>
          <a:graphicData uri="http://schemas.openxmlformats.org/presentationml/2006/ole">
            <mc:AlternateContent xmlns:mc="http://schemas.openxmlformats.org/markup-compatibility/2006">
              <mc:Choice xmlns:v="urn:schemas-microsoft-com:vml" Requires="v">
                <p:oleObj spid="_x0000_s396310" name="Equation" r:id="rId3" imgW="571320" imgH="393480" progId="">
                  <p:embed/>
                </p:oleObj>
              </mc:Choice>
              <mc:Fallback>
                <p:oleObj name="Equation" r:id="rId3" imgW="571320" imgH="3934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746" y="3060410"/>
                        <a:ext cx="1657677" cy="114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3" name="Object 3"/>
          <p:cNvGraphicFramePr>
            <a:graphicFrameLocks noChangeAspect="1"/>
          </p:cNvGraphicFramePr>
          <p:nvPr/>
        </p:nvGraphicFramePr>
        <p:xfrm>
          <a:off x="523616" y="4455565"/>
          <a:ext cx="358930" cy="461481"/>
        </p:xfrm>
        <a:graphic>
          <a:graphicData uri="http://schemas.openxmlformats.org/presentationml/2006/ole">
            <mc:AlternateContent xmlns:mc="http://schemas.openxmlformats.org/markup-compatibility/2006">
              <mc:Choice xmlns:v="urn:schemas-microsoft-com:vml" Requires="v">
                <p:oleObj spid="_x0000_s396311" name="Equation" r:id="rId5" imgW="177480" imgH="228600" progId="">
                  <p:embed/>
                </p:oleObj>
              </mc:Choice>
              <mc:Fallback>
                <p:oleObj name="Equation" r:id="rId5" imgW="177480" imgH="228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616" y="4455565"/>
                        <a:ext cx="358930" cy="46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CaixaDeTexto 12"/>
          <p:cNvSpPr txBox="1"/>
          <p:nvPr/>
        </p:nvSpPr>
        <p:spPr>
          <a:xfrm>
            <a:off x="928662" y="4500570"/>
            <a:ext cx="3330370" cy="369332"/>
          </a:xfrm>
          <a:prstGeom prst="rect">
            <a:avLst/>
          </a:prstGeom>
          <a:noFill/>
        </p:spPr>
        <p:txBody>
          <a:bodyPr wrap="square" rtlCol="0">
            <a:spAutoFit/>
          </a:bodyPr>
          <a:lstStyle/>
          <a:p>
            <a:r>
              <a:rPr lang="pt-BR" dirty="0">
                <a:latin typeface="Arial" pitchFamily="34" charset="0"/>
                <a:cs typeface="Arial" pitchFamily="34" charset="0"/>
              </a:rPr>
              <a:t>Comprimento de onda no meio</a:t>
            </a:r>
          </a:p>
        </p:txBody>
      </p:sp>
      <p:graphicFrame>
        <p:nvGraphicFramePr>
          <p:cNvPr id="215044" name="Object 4"/>
          <p:cNvGraphicFramePr>
            <a:graphicFrameLocks noChangeAspect="1"/>
          </p:cNvGraphicFramePr>
          <p:nvPr/>
        </p:nvGraphicFramePr>
        <p:xfrm>
          <a:off x="5609181" y="3060410"/>
          <a:ext cx="994241" cy="1062809"/>
        </p:xfrm>
        <a:graphic>
          <a:graphicData uri="http://schemas.openxmlformats.org/presentationml/2006/ole">
            <mc:AlternateContent xmlns:mc="http://schemas.openxmlformats.org/markup-compatibility/2006">
              <mc:Choice xmlns:v="urn:schemas-microsoft-com:vml" Requires="v">
                <p:oleObj spid="_x0000_s396312" name="Equation" r:id="rId7" imgW="368280" imgH="393480" progId="">
                  <p:embed/>
                </p:oleObj>
              </mc:Choice>
              <mc:Fallback>
                <p:oleObj name="Equation" r:id="rId7" imgW="368280" imgH="39348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9181" y="3060410"/>
                        <a:ext cx="994241" cy="106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CaixaDeTexto 14"/>
          <p:cNvSpPr txBox="1"/>
          <p:nvPr/>
        </p:nvSpPr>
        <p:spPr>
          <a:xfrm>
            <a:off x="5384156" y="4410560"/>
            <a:ext cx="3555395" cy="461665"/>
          </a:xfrm>
          <a:prstGeom prst="rect">
            <a:avLst/>
          </a:prstGeom>
          <a:noFill/>
        </p:spPr>
        <p:txBody>
          <a:bodyPr wrap="square" rtlCol="0">
            <a:spAutoFit/>
          </a:bodyPr>
          <a:lstStyle/>
          <a:p>
            <a:r>
              <a:rPr lang="pt-BR" sz="2400" dirty="0">
                <a:latin typeface="Arial" pitchFamily="34" charset="0"/>
                <a:cs typeface="Arial" pitchFamily="34" charset="0"/>
              </a:rPr>
              <a:t>n</a:t>
            </a:r>
            <a:r>
              <a:rPr lang="pt-BR" dirty="0">
                <a:latin typeface="Arial" pitchFamily="34" charset="0"/>
                <a:cs typeface="Arial" pitchFamily="34" charset="0"/>
              </a:rPr>
              <a:t> é o índice de refração do meio</a:t>
            </a:r>
          </a:p>
        </p:txBody>
      </p:sp>
      <p:graphicFrame>
        <p:nvGraphicFramePr>
          <p:cNvPr id="215045" name="Object 5"/>
          <p:cNvGraphicFramePr>
            <a:graphicFrameLocks noChangeAspect="1"/>
          </p:cNvGraphicFramePr>
          <p:nvPr/>
        </p:nvGraphicFramePr>
        <p:xfrm>
          <a:off x="3941930" y="5500702"/>
          <a:ext cx="1326141" cy="1141955"/>
        </p:xfrm>
        <a:graphic>
          <a:graphicData uri="http://schemas.openxmlformats.org/presentationml/2006/ole">
            <mc:AlternateContent xmlns:mc="http://schemas.openxmlformats.org/markup-compatibility/2006">
              <mc:Choice xmlns:v="urn:schemas-microsoft-com:vml" Requires="v">
                <p:oleObj spid="_x0000_s396313" name="Equation" r:id="rId9" imgW="457200" imgH="393480" progId="">
                  <p:embed/>
                </p:oleObj>
              </mc:Choice>
              <mc:Fallback>
                <p:oleObj name="Equation" r:id="rId9" imgW="457200" imgH="39348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1930" y="5500702"/>
                        <a:ext cx="1326141" cy="114195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CaixaDeTexto 8"/>
          <p:cNvSpPr txBox="1"/>
          <p:nvPr/>
        </p:nvSpPr>
        <p:spPr>
          <a:xfrm>
            <a:off x="0" y="285728"/>
            <a:ext cx="9144000" cy="584775"/>
          </a:xfrm>
          <a:prstGeom prst="rect">
            <a:avLst/>
          </a:prstGeom>
          <a:noFill/>
        </p:spPr>
        <p:txBody>
          <a:bodyPr wrap="square" rtlCol="0">
            <a:spAutoFit/>
          </a:bodyPr>
          <a:lstStyle/>
          <a:p>
            <a:pPr algn="ctr"/>
            <a:r>
              <a:rPr lang="pt-BR" sz="3200" b="1" dirty="0">
                <a:solidFill>
                  <a:srgbClr val="FF0000"/>
                </a:solidFill>
                <a:latin typeface="Arial" pitchFamily="34" charset="0"/>
                <a:cs typeface="Arial" pitchFamily="34" charset="0"/>
              </a:rPr>
              <a:t>Uma pequena revisão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45"/>
                                        </p:tgtEl>
                                        <p:attrNameLst>
                                          <p:attrName>style.visibility</p:attrName>
                                        </p:attrNameLst>
                                      </p:cBhvr>
                                      <p:to>
                                        <p:strVal val="visible"/>
                                      </p:to>
                                    </p:set>
                                    <p:animEffect transition="in" filter="box(in)">
                                      <p:cBhvr>
                                        <p:cTn id="7" dur="500"/>
                                        <p:tgtEl>
                                          <p:spTgt spid="215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500034" y="728700"/>
            <a:ext cx="8392446" cy="400110"/>
          </a:xfrm>
          <a:prstGeom prst="rect">
            <a:avLst/>
          </a:prstGeom>
          <a:noFill/>
        </p:spPr>
        <p:txBody>
          <a:bodyPr wrap="square" rtlCol="0">
            <a:spAutoFit/>
          </a:bodyPr>
          <a:lstStyle/>
          <a:p>
            <a:r>
              <a:rPr lang="pt-BR" sz="2000" dirty="0">
                <a:latin typeface="Arial" pitchFamily="34" charset="0"/>
                <a:cs typeface="Arial" pitchFamily="34" charset="0"/>
              </a:rPr>
              <a:t>Seja </a:t>
            </a:r>
            <a:r>
              <a:rPr lang="pt-BR" sz="2000" dirty="0" err="1">
                <a:latin typeface="Arial" pitchFamily="34" charset="0"/>
                <a:cs typeface="Arial" pitchFamily="34" charset="0"/>
              </a:rPr>
              <a:t>f</a:t>
            </a:r>
            <a:r>
              <a:rPr lang="pt-BR" sz="2000" baseline="-25000" dirty="0" err="1">
                <a:latin typeface="Arial" pitchFamily="34" charset="0"/>
                <a:cs typeface="Arial" pitchFamily="34" charset="0"/>
              </a:rPr>
              <a:t>n</a:t>
            </a:r>
            <a:r>
              <a:rPr lang="pt-BR" sz="2000" dirty="0">
                <a:latin typeface="Arial" pitchFamily="34" charset="0"/>
                <a:cs typeface="Arial" pitchFamily="34" charset="0"/>
              </a:rPr>
              <a:t> a </a:t>
            </a:r>
            <a:r>
              <a:rPr lang="pt-BR" sz="2000" dirty="0" err="1">
                <a:latin typeface="Arial" pitchFamily="34" charset="0"/>
                <a:cs typeface="Arial" pitchFamily="34" charset="0"/>
              </a:rPr>
              <a:t>frequência</a:t>
            </a:r>
            <a:r>
              <a:rPr lang="pt-BR" sz="2000" dirty="0">
                <a:latin typeface="Arial" pitchFamily="34" charset="0"/>
                <a:cs typeface="Arial" pitchFamily="34" charset="0"/>
              </a:rPr>
              <a:t> da luz em um meio cujo índice de refração é n.</a:t>
            </a:r>
          </a:p>
        </p:txBody>
      </p:sp>
      <p:graphicFrame>
        <p:nvGraphicFramePr>
          <p:cNvPr id="216066" name="Object 2"/>
          <p:cNvGraphicFramePr>
            <a:graphicFrameLocks noChangeAspect="1"/>
          </p:cNvGraphicFramePr>
          <p:nvPr/>
        </p:nvGraphicFramePr>
        <p:xfrm>
          <a:off x="3761910" y="1358770"/>
          <a:ext cx="1199105" cy="1019239"/>
        </p:xfrm>
        <a:graphic>
          <a:graphicData uri="http://schemas.openxmlformats.org/presentationml/2006/ole">
            <mc:AlternateContent xmlns:mc="http://schemas.openxmlformats.org/markup-compatibility/2006">
              <mc:Choice xmlns:v="urn:schemas-microsoft-com:vml" Requires="v">
                <p:oleObj spid="_x0000_s397334" name="Equation" r:id="rId3" imgW="507960" imgH="431640" progId="">
                  <p:embed/>
                </p:oleObj>
              </mc:Choice>
              <mc:Fallback>
                <p:oleObj name="Equation" r:id="rId3" imgW="507960" imgH="431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910" y="1358770"/>
                        <a:ext cx="1199105" cy="101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7" name="Object 3"/>
          <p:cNvGraphicFramePr>
            <a:graphicFrameLocks noChangeAspect="1"/>
          </p:cNvGraphicFramePr>
          <p:nvPr/>
        </p:nvGraphicFramePr>
        <p:xfrm>
          <a:off x="2501770" y="2663915"/>
          <a:ext cx="3846949" cy="2057670"/>
        </p:xfrm>
        <a:graphic>
          <a:graphicData uri="http://schemas.openxmlformats.org/presentationml/2006/ole">
            <mc:AlternateContent xmlns:mc="http://schemas.openxmlformats.org/markup-compatibility/2006">
              <mc:Choice xmlns:v="urn:schemas-microsoft-com:vml" Requires="v">
                <p:oleObj spid="_x0000_s397335" name="Equation" r:id="rId5" imgW="1091880" imgH="583920" progId="">
                  <p:embed/>
                </p:oleObj>
              </mc:Choice>
              <mc:Fallback>
                <p:oleObj name="Equation" r:id="rId5" imgW="1091880" imgH="5839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1770" y="2663915"/>
                        <a:ext cx="3846949" cy="205767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8" name="Object 4"/>
          <p:cNvGraphicFramePr>
            <a:graphicFrameLocks noChangeAspect="1"/>
          </p:cNvGraphicFramePr>
          <p:nvPr/>
        </p:nvGraphicFramePr>
        <p:xfrm>
          <a:off x="6642230" y="1448780"/>
          <a:ext cx="632040" cy="674377"/>
        </p:xfrm>
        <a:graphic>
          <a:graphicData uri="http://schemas.openxmlformats.org/presentationml/2006/ole">
            <mc:AlternateContent xmlns:mc="http://schemas.openxmlformats.org/markup-compatibility/2006">
              <mc:Choice xmlns:v="urn:schemas-microsoft-com:vml" Requires="v">
                <p:oleObj spid="_x0000_s397336" name="Equation" r:id="rId7" imgW="368280" imgH="393480" progId="">
                  <p:embed/>
                </p:oleObj>
              </mc:Choice>
              <mc:Fallback>
                <p:oleObj name="Equation" r:id="rId7" imgW="368280" imgH="39348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2230" y="1448780"/>
                        <a:ext cx="632040" cy="67437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9" name="Object 5"/>
          <p:cNvGraphicFramePr>
            <a:graphicFrameLocks noChangeAspect="1"/>
          </p:cNvGraphicFramePr>
          <p:nvPr/>
        </p:nvGraphicFramePr>
        <p:xfrm>
          <a:off x="7857365" y="1448780"/>
          <a:ext cx="841711" cy="725787"/>
        </p:xfrm>
        <a:graphic>
          <a:graphicData uri="http://schemas.openxmlformats.org/presentationml/2006/ole">
            <mc:AlternateContent xmlns:mc="http://schemas.openxmlformats.org/markup-compatibility/2006">
              <mc:Choice xmlns:v="urn:schemas-microsoft-com:vml" Requires="v">
                <p:oleObj spid="_x0000_s397337" name="Equation" r:id="rId9" imgW="457200" imgH="393480" progId="">
                  <p:embed/>
                </p:oleObj>
              </mc:Choice>
              <mc:Fallback>
                <p:oleObj name="Equation" r:id="rId9" imgW="457200" imgH="39348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7365" y="1448780"/>
                        <a:ext cx="841711" cy="72578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CaixaDeTexto 13"/>
          <p:cNvSpPr txBox="1"/>
          <p:nvPr/>
        </p:nvSpPr>
        <p:spPr>
          <a:xfrm>
            <a:off x="251520" y="4959170"/>
            <a:ext cx="8640960" cy="1420325"/>
          </a:xfrm>
          <a:prstGeom prst="rect">
            <a:avLst/>
          </a:prstGeom>
          <a:noFill/>
        </p:spPr>
        <p:txBody>
          <a:bodyPr wrap="square" rtlCol="0">
            <a:spAutoFit/>
          </a:bodyPr>
          <a:lstStyle/>
          <a:p>
            <a:pPr algn="just">
              <a:lnSpc>
                <a:spcPct val="150000"/>
              </a:lnSpc>
            </a:pPr>
            <a:r>
              <a:rPr lang="pt-BR" dirty="0">
                <a:latin typeface="Arial" pitchFamily="34" charset="0"/>
                <a:cs typeface="Arial" pitchFamily="34" charset="0"/>
              </a:rPr>
              <a:t>	</a:t>
            </a:r>
            <a:r>
              <a:rPr lang="pt-BR" sz="2000" dirty="0">
                <a:solidFill>
                  <a:srgbClr val="FF0000"/>
                </a:solidFill>
                <a:latin typeface="Arial" pitchFamily="34" charset="0"/>
                <a:cs typeface="Arial" pitchFamily="34" charset="0"/>
              </a:rPr>
              <a:t>Embora a velocidade e a freqüência de uma onda sejam diferentes no meio e no vácuo, a freqüência não se altera. É a mesma no meio e no vácuo. </a:t>
            </a:r>
            <a:r>
              <a:rPr lang="pt-BR" sz="2000" b="1" dirty="0">
                <a:solidFill>
                  <a:srgbClr val="FF0000"/>
                </a:solidFill>
                <a:latin typeface="Arial" pitchFamily="34" charset="0"/>
                <a:cs typeface="Arial" pitchFamily="34" charset="0"/>
              </a:rPr>
              <a:t>(IMPORTANTE!)</a:t>
            </a:r>
            <a:endParaRPr lang="pt-BR"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6068"/>
                                        </p:tgtEl>
                                        <p:attrNameLst>
                                          <p:attrName>style.visibility</p:attrName>
                                        </p:attrNameLst>
                                      </p:cBhvr>
                                      <p:to>
                                        <p:strVal val="visible"/>
                                      </p:to>
                                    </p:set>
                                    <p:animEffect transition="in" filter="box(in)">
                                      <p:cBhvr>
                                        <p:cTn id="7" dur="500"/>
                                        <p:tgtEl>
                                          <p:spTgt spid="216068"/>
                                        </p:tgtEl>
                                      </p:cBhvr>
                                    </p:animEffect>
                                  </p:childTnLst>
                                </p:cTn>
                              </p:par>
                              <p:par>
                                <p:cTn id="8" presetID="4" presetClass="entr" presetSubtype="16" fill="hold" nodeType="withEffect">
                                  <p:stCondLst>
                                    <p:cond delay="0"/>
                                  </p:stCondLst>
                                  <p:childTnLst>
                                    <p:set>
                                      <p:cBhvr>
                                        <p:cTn id="9" dur="1" fill="hold">
                                          <p:stCondLst>
                                            <p:cond delay="0"/>
                                          </p:stCondLst>
                                        </p:cTn>
                                        <p:tgtEl>
                                          <p:spTgt spid="216069"/>
                                        </p:tgtEl>
                                        <p:attrNameLst>
                                          <p:attrName>style.visibility</p:attrName>
                                        </p:attrNameLst>
                                      </p:cBhvr>
                                      <p:to>
                                        <p:strVal val="visible"/>
                                      </p:to>
                                    </p:set>
                                    <p:animEffect transition="in" filter="box(in)">
                                      <p:cBhvr>
                                        <p:cTn id="10" dur="500"/>
                                        <p:tgtEl>
                                          <p:spTgt spid="21606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16067"/>
                                        </p:tgtEl>
                                        <p:attrNameLst>
                                          <p:attrName>style.visibility</p:attrName>
                                        </p:attrNameLst>
                                      </p:cBhvr>
                                      <p:to>
                                        <p:strVal val="visible"/>
                                      </p:to>
                                    </p:set>
                                    <p:animEffect transition="in" filter="box(in)">
                                      <p:cBhvr>
                                        <p:cTn id="15" dur="500"/>
                                        <p:tgtEl>
                                          <p:spTgt spid="21606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a:spLocks noChangeArrowheads="1"/>
          </p:cNvSpPr>
          <p:nvPr/>
        </p:nvSpPr>
        <p:spPr bwMode="auto">
          <a:xfrm>
            <a:off x="476545" y="233645"/>
            <a:ext cx="8305800" cy="990600"/>
          </a:xfrm>
          <a:prstGeom prst="rect">
            <a:avLst/>
          </a:prstGeom>
          <a:noFill/>
          <a:ln w="9525">
            <a:noFill/>
            <a:miter lim="800000"/>
            <a:headEnd/>
            <a:tailEnd/>
          </a:ln>
          <a:effectLst/>
        </p:spPr>
        <p:txBody>
          <a:bodyPr anchor="ctr" anchorCtr="1"/>
          <a:lstStyle/>
          <a:p>
            <a:pPr algn="ctr" eaLnBrk="0" hangingPunct="0">
              <a:defRPr/>
            </a:pPr>
            <a:r>
              <a:rPr lang="pt-BR" sz="3200" b="1" kern="0" dirty="0">
                <a:solidFill>
                  <a:srgbClr val="FF0000"/>
                </a:solidFill>
                <a:latin typeface="Arial" pitchFamily="34" charset="0"/>
                <a:ea typeface="+mj-ea"/>
                <a:cs typeface="Arial" pitchFamily="34" charset="0"/>
              </a:rPr>
              <a:t>Diferença de Fase ou </a:t>
            </a:r>
            <a:r>
              <a:rPr lang="pt-BR" sz="3200" b="1" kern="0" dirty="0" err="1">
                <a:solidFill>
                  <a:srgbClr val="FF0000"/>
                </a:solidFill>
                <a:latin typeface="Arial" pitchFamily="34" charset="0"/>
                <a:ea typeface="+mj-ea"/>
                <a:cs typeface="Arial" pitchFamily="34" charset="0"/>
              </a:rPr>
              <a:t>Defasamento</a:t>
            </a:r>
            <a:r>
              <a:rPr lang="pt-BR" sz="3200" b="1" kern="0" dirty="0">
                <a:solidFill>
                  <a:srgbClr val="FF0000"/>
                </a:solidFill>
                <a:latin typeface="Arial" pitchFamily="34" charset="0"/>
                <a:ea typeface="+mj-ea"/>
                <a:cs typeface="Arial" pitchFamily="34" charset="0"/>
              </a:rPr>
              <a:t> (</a:t>
            </a:r>
            <a:r>
              <a:rPr lang="pt-BR" sz="3200" b="1" kern="0" dirty="0">
                <a:solidFill>
                  <a:srgbClr val="FF0000"/>
                </a:solidFill>
                <a:latin typeface="Arial" pitchFamily="34" charset="0"/>
                <a:ea typeface="+mj-ea"/>
                <a:cs typeface="Arial" pitchFamily="34" charset="0"/>
                <a:sym typeface="Symbol"/>
              </a:rPr>
              <a:t></a:t>
            </a:r>
            <a:r>
              <a:rPr lang="pt-BR" sz="3200" b="1" kern="0" dirty="0">
                <a:solidFill>
                  <a:srgbClr val="FF0000"/>
                </a:solidFill>
                <a:latin typeface="Arial" pitchFamily="34" charset="0"/>
                <a:ea typeface="+mj-ea"/>
                <a:cs typeface="Arial" pitchFamily="34" charset="0"/>
                <a:sym typeface="Symbol" pitchFamily="18" charset="2"/>
              </a:rPr>
              <a:t>)</a:t>
            </a:r>
            <a:endParaRPr lang="pt-BR" sz="3200" b="1" kern="0" dirty="0">
              <a:solidFill>
                <a:srgbClr val="FF0000"/>
              </a:solidFill>
              <a:latin typeface="Arial" pitchFamily="34" charset="0"/>
              <a:ea typeface="+mj-ea"/>
              <a:cs typeface="Arial" pitchFamily="34" charset="0"/>
            </a:endParaRPr>
          </a:p>
        </p:txBody>
      </p:sp>
      <p:grpSp>
        <p:nvGrpSpPr>
          <p:cNvPr id="2" name="Group 30"/>
          <p:cNvGrpSpPr>
            <a:grpSpLocks/>
          </p:cNvGrpSpPr>
          <p:nvPr/>
        </p:nvGrpSpPr>
        <p:grpSpPr bwMode="auto">
          <a:xfrm>
            <a:off x="6000760" y="3857628"/>
            <a:ext cx="323850" cy="1322388"/>
            <a:chOff x="5293" y="2606"/>
            <a:chExt cx="204" cy="833"/>
          </a:xfrm>
        </p:grpSpPr>
        <p:sp>
          <p:nvSpPr>
            <p:cNvPr id="58" name="Oval 31"/>
            <p:cNvSpPr>
              <a:spLocks noChangeArrowheads="1"/>
            </p:cNvSpPr>
            <p:nvPr/>
          </p:nvSpPr>
          <p:spPr bwMode="auto">
            <a:xfrm flipH="1" flipV="1">
              <a:off x="5293" y="2993"/>
              <a:ext cx="68" cy="68"/>
            </a:xfrm>
            <a:prstGeom prst="ellipse">
              <a:avLst/>
            </a:prstGeom>
            <a:solidFill>
              <a:schemeClr val="tx2"/>
            </a:solidFill>
            <a:ln w="9525">
              <a:solidFill>
                <a:schemeClr val="tx2"/>
              </a:solidFill>
              <a:round/>
              <a:headEnd/>
              <a:tailEnd/>
            </a:ln>
          </p:spPr>
          <p:txBody>
            <a:bodyPr wrap="none" anchor="ctr"/>
            <a:lstStyle/>
            <a:p>
              <a:endParaRPr lang="pt-BR">
                <a:latin typeface="Arial" pitchFamily="34" charset="0"/>
                <a:cs typeface="Arial" pitchFamily="34" charset="0"/>
              </a:endParaRPr>
            </a:p>
          </p:txBody>
        </p:sp>
        <p:sp>
          <p:nvSpPr>
            <p:cNvPr id="59" name="Text Box 32"/>
            <p:cNvSpPr txBox="1">
              <a:spLocks noChangeArrowheads="1"/>
            </p:cNvSpPr>
            <p:nvPr/>
          </p:nvSpPr>
          <p:spPr bwMode="auto">
            <a:xfrm>
              <a:off x="5332" y="2824"/>
              <a:ext cx="165" cy="192"/>
            </a:xfrm>
            <a:prstGeom prst="rect">
              <a:avLst/>
            </a:prstGeom>
            <a:noFill/>
            <a:ln w="9525">
              <a:noFill/>
              <a:miter lim="800000"/>
              <a:headEnd/>
              <a:tailEnd/>
            </a:ln>
          </p:spPr>
          <p:txBody>
            <a:bodyPr lIns="0" tIns="0" rIns="0" bIns="0">
              <a:spAutoFit/>
            </a:bodyPr>
            <a:lstStyle/>
            <a:p>
              <a:pPr algn="ctr">
                <a:spcBef>
                  <a:spcPct val="50000"/>
                </a:spcBef>
              </a:pPr>
              <a:r>
                <a:rPr kumimoji="1" lang="pt-BR" sz="2000" b="1" i="1">
                  <a:latin typeface="Arial" pitchFamily="34" charset="0"/>
                  <a:cs typeface="Arial" pitchFamily="34" charset="0"/>
                  <a:sym typeface="Symbol" pitchFamily="18" charset="2"/>
                </a:rPr>
                <a:t>P</a:t>
              </a:r>
              <a:endParaRPr kumimoji="1" lang="pt-BR" sz="2000" b="1" i="1">
                <a:latin typeface="Arial" pitchFamily="34" charset="0"/>
                <a:cs typeface="Arial" pitchFamily="34" charset="0"/>
              </a:endParaRPr>
            </a:p>
          </p:txBody>
        </p:sp>
        <p:sp>
          <p:nvSpPr>
            <p:cNvPr id="60" name="Line 33"/>
            <p:cNvSpPr>
              <a:spLocks noChangeShapeType="1"/>
            </p:cNvSpPr>
            <p:nvPr/>
          </p:nvSpPr>
          <p:spPr bwMode="auto">
            <a:xfrm>
              <a:off x="5327" y="2606"/>
              <a:ext cx="0" cy="833"/>
            </a:xfrm>
            <a:prstGeom prst="line">
              <a:avLst/>
            </a:prstGeom>
            <a:noFill/>
            <a:ln w="9525">
              <a:solidFill>
                <a:schemeClr val="tx1"/>
              </a:solidFill>
              <a:prstDash val="dash"/>
              <a:round/>
              <a:headEnd/>
              <a:tailEnd/>
            </a:ln>
          </p:spPr>
          <p:txBody>
            <a:bodyPr wrap="none"/>
            <a:lstStyle/>
            <a:p>
              <a:endParaRPr lang="pt-BR">
                <a:latin typeface="Arial" pitchFamily="34" charset="0"/>
                <a:cs typeface="Arial" pitchFamily="34" charset="0"/>
              </a:endParaRPr>
            </a:p>
          </p:txBody>
        </p:sp>
      </p:grpSp>
      <p:sp>
        <p:nvSpPr>
          <p:cNvPr id="61" name="Text Box 35"/>
          <p:cNvSpPr txBox="1">
            <a:spLocks noChangeArrowheads="1"/>
          </p:cNvSpPr>
          <p:nvPr/>
        </p:nvSpPr>
        <p:spPr bwMode="auto">
          <a:xfrm>
            <a:off x="2430472" y="5091116"/>
            <a:ext cx="498475" cy="369887"/>
          </a:xfrm>
          <a:prstGeom prst="rect">
            <a:avLst/>
          </a:prstGeom>
          <a:noFill/>
          <a:ln w="9525">
            <a:noFill/>
            <a:miter lim="800000"/>
            <a:headEnd/>
            <a:tailEnd/>
          </a:ln>
        </p:spPr>
        <p:txBody>
          <a:bodyPr lIns="0" tIns="0" rIns="0" bIns="0">
            <a:spAutoFit/>
          </a:bodyPr>
          <a:lstStyle/>
          <a:p>
            <a:pPr algn="ctr">
              <a:spcBef>
                <a:spcPct val="50000"/>
              </a:spcBef>
            </a:pPr>
            <a:r>
              <a:rPr kumimoji="1" lang="pt-BR" sz="2400" b="1">
                <a:solidFill>
                  <a:srgbClr val="0000FF"/>
                </a:solidFill>
                <a:latin typeface="Arial" pitchFamily="34" charset="0"/>
                <a:cs typeface="Arial" pitchFamily="34" charset="0"/>
                <a:sym typeface="Symbol" pitchFamily="18" charset="2"/>
              </a:rPr>
              <a:t></a:t>
            </a:r>
            <a:endParaRPr kumimoji="1" lang="pt-BR" sz="2400" b="1">
              <a:solidFill>
                <a:srgbClr val="0000FF"/>
              </a:solidFill>
              <a:latin typeface="Arial" pitchFamily="34" charset="0"/>
              <a:cs typeface="Arial" pitchFamily="34" charset="0"/>
            </a:endParaRPr>
          </a:p>
        </p:txBody>
      </p:sp>
      <p:grpSp>
        <p:nvGrpSpPr>
          <p:cNvPr id="3" name="Group 36"/>
          <p:cNvGrpSpPr>
            <a:grpSpLocks/>
          </p:cNvGrpSpPr>
          <p:nvPr/>
        </p:nvGrpSpPr>
        <p:grpSpPr bwMode="auto">
          <a:xfrm>
            <a:off x="2455872" y="4530728"/>
            <a:ext cx="473075" cy="649288"/>
            <a:chOff x="3060" y="3174"/>
            <a:chExt cx="298" cy="627"/>
          </a:xfrm>
        </p:grpSpPr>
        <p:sp>
          <p:nvSpPr>
            <p:cNvPr id="63" name="Line 37"/>
            <p:cNvSpPr>
              <a:spLocks noChangeShapeType="1"/>
            </p:cNvSpPr>
            <p:nvPr/>
          </p:nvSpPr>
          <p:spPr bwMode="auto">
            <a:xfrm>
              <a:off x="3060" y="3174"/>
              <a:ext cx="0" cy="627"/>
            </a:xfrm>
            <a:prstGeom prst="line">
              <a:avLst/>
            </a:prstGeom>
            <a:noFill/>
            <a:ln w="9525">
              <a:solidFill>
                <a:schemeClr val="tx1"/>
              </a:solidFill>
              <a:round/>
              <a:headEnd/>
              <a:tailEnd/>
            </a:ln>
          </p:spPr>
          <p:txBody>
            <a:bodyPr wrap="none"/>
            <a:lstStyle/>
            <a:p>
              <a:endParaRPr lang="pt-BR">
                <a:latin typeface="Arial" pitchFamily="34" charset="0"/>
                <a:cs typeface="Arial" pitchFamily="34" charset="0"/>
              </a:endParaRPr>
            </a:p>
          </p:txBody>
        </p:sp>
        <p:sp>
          <p:nvSpPr>
            <p:cNvPr id="64" name="Line 38"/>
            <p:cNvSpPr>
              <a:spLocks noChangeShapeType="1"/>
            </p:cNvSpPr>
            <p:nvPr/>
          </p:nvSpPr>
          <p:spPr bwMode="auto">
            <a:xfrm>
              <a:off x="3358" y="3174"/>
              <a:ext cx="0" cy="627"/>
            </a:xfrm>
            <a:prstGeom prst="line">
              <a:avLst/>
            </a:prstGeom>
            <a:noFill/>
            <a:ln w="9525">
              <a:solidFill>
                <a:schemeClr val="tx1"/>
              </a:solidFill>
              <a:round/>
              <a:headEnd/>
              <a:tailEnd/>
            </a:ln>
          </p:spPr>
          <p:txBody>
            <a:bodyPr wrap="none"/>
            <a:lstStyle/>
            <a:p>
              <a:endParaRPr lang="pt-BR">
                <a:latin typeface="Arial" pitchFamily="34" charset="0"/>
                <a:cs typeface="Arial" pitchFamily="34" charset="0"/>
              </a:endParaRPr>
            </a:p>
          </p:txBody>
        </p:sp>
      </p:grpSp>
      <p:sp>
        <p:nvSpPr>
          <p:cNvPr id="65" name="Line 39"/>
          <p:cNvSpPr>
            <a:spLocks noChangeShapeType="1"/>
          </p:cNvSpPr>
          <p:nvPr/>
        </p:nvSpPr>
        <p:spPr bwMode="auto">
          <a:xfrm>
            <a:off x="2455872" y="5094291"/>
            <a:ext cx="473075" cy="0"/>
          </a:xfrm>
          <a:prstGeom prst="line">
            <a:avLst/>
          </a:prstGeom>
          <a:noFill/>
          <a:ln w="12700">
            <a:solidFill>
              <a:srgbClr val="0000FF"/>
            </a:solidFill>
            <a:round/>
            <a:headEnd type="arrow" w="med" len="med"/>
            <a:tailEnd type="arrow" w="med" len="med"/>
          </a:ln>
        </p:spPr>
        <p:txBody>
          <a:bodyPr wrap="none"/>
          <a:lstStyle/>
          <a:p>
            <a:endParaRPr lang="pt-BR">
              <a:latin typeface="Arial" pitchFamily="34" charset="0"/>
              <a:cs typeface="Arial" pitchFamily="34" charset="0"/>
            </a:endParaRPr>
          </a:p>
        </p:txBody>
      </p:sp>
      <p:grpSp>
        <p:nvGrpSpPr>
          <p:cNvPr id="4" name="Group 40"/>
          <p:cNvGrpSpPr>
            <a:grpSpLocks/>
          </p:cNvGrpSpPr>
          <p:nvPr/>
        </p:nvGrpSpPr>
        <p:grpSpPr bwMode="auto">
          <a:xfrm>
            <a:off x="1865322" y="4076703"/>
            <a:ext cx="4430713" cy="895350"/>
            <a:chOff x="2688" y="2888"/>
            <a:chExt cx="2791" cy="564"/>
          </a:xfrm>
        </p:grpSpPr>
        <p:grpSp>
          <p:nvGrpSpPr>
            <p:cNvPr id="5" name="Group 41"/>
            <p:cNvGrpSpPr>
              <a:grpSpLocks/>
            </p:cNvGrpSpPr>
            <p:nvPr/>
          </p:nvGrpSpPr>
          <p:grpSpPr bwMode="auto">
            <a:xfrm>
              <a:off x="3061" y="2886"/>
              <a:ext cx="2417" cy="563"/>
              <a:chOff x="3066" y="2886"/>
              <a:chExt cx="2417" cy="563"/>
            </a:xfrm>
          </p:grpSpPr>
          <p:grpSp>
            <p:nvGrpSpPr>
              <p:cNvPr id="6" name="Group 42"/>
              <p:cNvGrpSpPr>
                <a:grpSpLocks/>
              </p:cNvGrpSpPr>
              <p:nvPr/>
            </p:nvGrpSpPr>
            <p:grpSpPr bwMode="auto">
              <a:xfrm>
                <a:off x="3066" y="2886"/>
                <a:ext cx="597" cy="563"/>
                <a:chOff x="516" y="1096"/>
                <a:chExt cx="798" cy="750"/>
              </a:xfrm>
            </p:grpSpPr>
            <p:grpSp>
              <p:nvGrpSpPr>
                <p:cNvPr id="7" name="Group 43"/>
                <p:cNvGrpSpPr>
                  <a:grpSpLocks/>
                </p:cNvGrpSpPr>
                <p:nvPr/>
              </p:nvGrpSpPr>
              <p:grpSpPr bwMode="auto">
                <a:xfrm>
                  <a:off x="516" y="1096"/>
                  <a:ext cx="398" cy="422"/>
                  <a:chOff x="1650" y="1638"/>
                  <a:chExt cx="870" cy="777"/>
                </a:xfrm>
              </p:grpSpPr>
              <p:sp>
                <p:nvSpPr>
                  <p:cNvPr id="97" name="Arc 44"/>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sp>
                <p:nvSpPr>
                  <p:cNvPr id="98" name="Arc 45"/>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grpSp>
            <p:grpSp>
              <p:nvGrpSpPr>
                <p:cNvPr id="8" name="Group 46"/>
                <p:cNvGrpSpPr>
                  <a:grpSpLocks/>
                </p:cNvGrpSpPr>
                <p:nvPr/>
              </p:nvGrpSpPr>
              <p:grpSpPr bwMode="auto">
                <a:xfrm flipV="1">
                  <a:off x="916" y="1424"/>
                  <a:ext cx="398" cy="422"/>
                  <a:chOff x="1650" y="1638"/>
                  <a:chExt cx="870" cy="777"/>
                </a:xfrm>
              </p:grpSpPr>
              <p:sp>
                <p:nvSpPr>
                  <p:cNvPr id="95" name="Arc 4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sp>
                <p:nvSpPr>
                  <p:cNvPr id="96" name="Arc 4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grpSp>
          </p:grpSp>
          <p:grpSp>
            <p:nvGrpSpPr>
              <p:cNvPr id="9" name="Group 49"/>
              <p:cNvGrpSpPr>
                <a:grpSpLocks/>
              </p:cNvGrpSpPr>
              <p:nvPr/>
            </p:nvGrpSpPr>
            <p:grpSpPr bwMode="auto">
              <a:xfrm>
                <a:off x="3672" y="2886"/>
                <a:ext cx="597" cy="563"/>
                <a:chOff x="516" y="1096"/>
                <a:chExt cx="798" cy="750"/>
              </a:xfrm>
            </p:grpSpPr>
            <p:grpSp>
              <p:nvGrpSpPr>
                <p:cNvPr id="10" name="Group 50"/>
                <p:cNvGrpSpPr>
                  <a:grpSpLocks/>
                </p:cNvGrpSpPr>
                <p:nvPr/>
              </p:nvGrpSpPr>
              <p:grpSpPr bwMode="auto">
                <a:xfrm>
                  <a:off x="516" y="1096"/>
                  <a:ext cx="398" cy="422"/>
                  <a:chOff x="1650" y="1638"/>
                  <a:chExt cx="870" cy="777"/>
                </a:xfrm>
              </p:grpSpPr>
              <p:sp>
                <p:nvSpPr>
                  <p:cNvPr id="91" name="Arc 51"/>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sp>
                <p:nvSpPr>
                  <p:cNvPr id="92" name="Arc 52"/>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grpSp>
            <p:grpSp>
              <p:nvGrpSpPr>
                <p:cNvPr id="11" name="Group 53"/>
                <p:cNvGrpSpPr>
                  <a:grpSpLocks/>
                </p:cNvGrpSpPr>
                <p:nvPr/>
              </p:nvGrpSpPr>
              <p:grpSpPr bwMode="auto">
                <a:xfrm flipV="1">
                  <a:off x="916" y="1424"/>
                  <a:ext cx="398" cy="422"/>
                  <a:chOff x="1650" y="1638"/>
                  <a:chExt cx="870" cy="777"/>
                </a:xfrm>
              </p:grpSpPr>
              <p:sp>
                <p:nvSpPr>
                  <p:cNvPr id="89" name="Arc 54"/>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sp>
                <p:nvSpPr>
                  <p:cNvPr id="90" name="Arc 55"/>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grpSp>
          </p:grpSp>
          <p:grpSp>
            <p:nvGrpSpPr>
              <p:cNvPr id="12" name="Group 56"/>
              <p:cNvGrpSpPr>
                <a:grpSpLocks/>
              </p:cNvGrpSpPr>
              <p:nvPr/>
            </p:nvGrpSpPr>
            <p:grpSpPr bwMode="auto">
              <a:xfrm>
                <a:off x="4279" y="2886"/>
                <a:ext cx="597" cy="563"/>
                <a:chOff x="516" y="1096"/>
                <a:chExt cx="798" cy="750"/>
              </a:xfrm>
            </p:grpSpPr>
            <p:grpSp>
              <p:nvGrpSpPr>
                <p:cNvPr id="13" name="Group 57"/>
                <p:cNvGrpSpPr>
                  <a:grpSpLocks/>
                </p:cNvGrpSpPr>
                <p:nvPr/>
              </p:nvGrpSpPr>
              <p:grpSpPr bwMode="auto">
                <a:xfrm>
                  <a:off x="516" y="1096"/>
                  <a:ext cx="398" cy="422"/>
                  <a:chOff x="1650" y="1638"/>
                  <a:chExt cx="870" cy="777"/>
                </a:xfrm>
              </p:grpSpPr>
              <p:sp>
                <p:nvSpPr>
                  <p:cNvPr id="85" name="Arc 58"/>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sp>
                <p:nvSpPr>
                  <p:cNvPr id="86" name="Arc 59"/>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grpSp>
            <p:grpSp>
              <p:nvGrpSpPr>
                <p:cNvPr id="14" name="Group 60"/>
                <p:cNvGrpSpPr>
                  <a:grpSpLocks/>
                </p:cNvGrpSpPr>
                <p:nvPr/>
              </p:nvGrpSpPr>
              <p:grpSpPr bwMode="auto">
                <a:xfrm flipV="1">
                  <a:off x="916" y="1424"/>
                  <a:ext cx="398" cy="422"/>
                  <a:chOff x="1650" y="1638"/>
                  <a:chExt cx="870" cy="777"/>
                </a:xfrm>
              </p:grpSpPr>
              <p:sp>
                <p:nvSpPr>
                  <p:cNvPr id="83" name="Arc 61"/>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sp>
                <p:nvSpPr>
                  <p:cNvPr id="84" name="Arc 62"/>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grpSp>
          </p:grpSp>
          <p:grpSp>
            <p:nvGrpSpPr>
              <p:cNvPr id="15" name="Group 63"/>
              <p:cNvGrpSpPr>
                <a:grpSpLocks/>
              </p:cNvGrpSpPr>
              <p:nvPr/>
            </p:nvGrpSpPr>
            <p:grpSpPr bwMode="auto">
              <a:xfrm>
                <a:off x="4886" y="2886"/>
                <a:ext cx="597" cy="563"/>
                <a:chOff x="516" y="1096"/>
                <a:chExt cx="798" cy="750"/>
              </a:xfrm>
            </p:grpSpPr>
            <p:grpSp>
              <p:nvGrpSpPr>
                <p:cNvPr id="16" name="Group 64"/>
                <p:cNvGrpSpPr>
                  <a:grpSpLocks/>
                </p:cNvGrpSpPr>
                <p:nvPr/>
              </p:nvGrpSpPr>
              <p:grpSpPr bwMode="auto">
                <a:xfrm>
                  <a:off x="516" y="1096"/>
                  <a:ext cx="398" cy="422"/>
                  <a:chOff x="1650" y="1638"/>
                  <a:chExt cx="870" cy="777"/>
                </a:xfrm>
              </p:grpSpPr>
              <p:sp>
                <p:nvSpPr>
                  <p:cNvPr id="79" name="Arc 65"/>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sp>
                <p:nvSpPr>
                  <p:cNvPr id="80" name="Arc 66"/>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grpSp>
            <p:grpSp>
              <p:nvGrpSpPr>
                <p:cNvPr id="17" name="Group 67"/>
                <p:cNvGrpSpPr>
                  <a:grpSpLocks/>
                </p:cNvGrpSpPr>
                <p:nvPr/>
              </p:nvGrpSpPr>
              <p:grpSpPr bwMode="auto">
                <a:xfrm flipV="1">
                  <a:off x="916" y="1424"/>
                  <a:ext cx="398" cy="422"/>
                  <a:chOff x="1650" y="1638"/>
                  <a:chExt cx="870" cy="777"/>
                </a:xfrm>
              </p:grpSpPr>
              <p:sp>
                <p:nvSpPr>
                  <p:cNvPr id="77" name="Arc 68"/>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sp>
                <p:nvSpPr>
                  <p:cNvPr id="78" name="Arc 69"/>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009900"/>
                    </a:solidFill>
                    <a:round/>
                    <a:headEnd/>
                    <a:tailEnd/>
                  </a:ln>
                </p:spPr>
                <p:txBody>
                  <a:bodyPr wrap="none" anchor="ctr"/>
                  <a:lstStyle/>
                  <a:p>
                    <a:endParaRPr lang="pt-BR">
                      <a:latin typeface="Arial" pitchFamily="34" charset="0"/>
                      <a:cs typeface="Arial" pitchFamily="34" charset="0"/>
                    </a:endParaRPr>
                  </a:p>
                </p:txBody>
              </p:sp>
            </p:grpSp>
          </p:grpSp>
        </p:grpSp>
        <p:grpSp>
          <p:nvGrpSpPr>
            <p:cNvPr id="18" name="Group 70"/>
            <p:cNvGrpSpPr>
              <a:grpSpLocks/>
            </p:cNvGrpSpPr>
            <p:nvPr/>
          </p:nvGrpSpPr>
          <p:grpSpPr bwMode="auto">
            <a:xfrm>
              <a:off x="2688" y="3042"/>
              <a:ext cx="420" cy="231"/>
              <a:chOff x="492" y="3102"/>
              <a:chExt cx="420" cy="231"/>
            </a:xfrm>
          </p:grpSpPr>
          <p:sp>
            <p:nvSpPr>
              <p:cNvPr id="69" name="Oval 71"/>
              <p:cNvSpPr>
                <a:spLocks noChangeArrowheads="1"/>
              </p:cNvSpPr>
              <p:nvPr/>
            </p:nvSpPr>
            <p:spPr bwMode="auto">
              <a:xfrm>
                <a:off x="816" y="3186"/>
                <a:ext cx="96" cy="96"/>
              </a:xfrm>
              <a:prstGeom prst="ellipse">
                <a:avLst/>
              </a:prstGeom>
              <a:solidFill>
                <a:srgbClr val="009900"/>
              </a:solidFill>
              <a:ln w="9525">
                <a:solidFill>
                  <a:srgbClr val="009900"/>
                </a:solidFill>
                <a:round/>
                <a:headEnd/>
                <a:tailEnd/>
              </a:ln>
            </p:spPr>
            <p:txBody>
              <a:bodyPr wrap="none" anchor="ctr"/>
              <a:lstStyle/>
              <a:p>
                <a:endParaRPr lang="pt-BR">
                  <a:latin typeface="Arial" pitchFamily="34" charset="0"/>
                  <a:cs typeface="Arial" pitchFamily="34" charset="0"/>
                </a:endParaRPr>
              </a:p>
            </p:txBody>
          </p:sp>
          <p:sp>
            <p:nvSpPr>
              <p:cNvPr id="70" name="Text Box 72"/>
              <p:cNvSpPr txBox="1">
                <a:spLocks noChangeArrowheads="1"/>
              </p:cNvSpPr>
              <p:nvPr/>
            </p:nvSpPr>
            <p:spPr bwMode="auto">
              <a:xfrm>
                <a:off x="492" y="3102"/>
                <a:ext cx="336" cy="231"/>
              </a:xfrm>
              <a:prstGeom prst="rect">
                <a:avLst/>
              </a:prstGeom>
              <a:noFill/>
              <a:ln w="9525">
                <a:noFill/>
                <a:miter lim="800000"/>
                <a:headEnd/>
                <a:tailEnd/>
              </a:ln>
            </p:spPr>
            <p:txBody>
              <a:bodyPr>
                <a:spAutoFit/>
              </a:bodyPr>
              <a:lstStyle/>
              <a:p>
                <a:pPr algn="ctr">
                  <a:spcBef>
                    <a:spcPct val="50000"/>
                  </a:spcBef>
                </a:pPr>
                <a:r>
                  <a:rPr kumimoji="1" lang="pt-BR" i="1">
                    <a:solidFill>
                      <a:srgbClr val="009900"/>
                    </a:solidFill>
                    <a:latin typeface="Arial" pitchFamily="34" charset="0"/>
                    <a:cs typeface="Arial" pitchFamily="34" charset="0"/>
                  </a:rPr>
                  <a:t>F</a:t>
                </a:r>
                <a:r>
                  <a:rPr kumimoji="1" lang="pt-BR" i="1" baseline="-25000">
                    <a:solidFill>
                      <a:srgbClr val="009900"/>
                    </a:solidFill>
                    <a:latin typeface="Arial" pitchFamily="34" charset="0"/>
                    <a:cs typeface="Arial" pitchFamily="34" charset="0"/>
                  </a:rPr>
                  <a:t>2</a:t>
                </a:r>
                <a:endParaRPr kumimoji="1" lang="pt-BR" i="1">
                  <a:solidFill>
                    <a:srgbClr val="009900"/>
                  </a:solidFill>
                  <a:latin typeface="Arial" pitchFamily="34" charset="0"/>
                  <a:cs typeface="Arial" pitchFamily="34" charset="0"/>
                </a:endParaRPr>
              </a:p>
            </p:txBody>
          </p:sp>
        </p:grpSp>
      </p:grpSp>
      <p:grpSp>
        <p:nvGrpSpPr>
          <p:cNvPr id="19" name="Group 73"/>
          <p:cNvGrpSpPr>
            <a:grpSpLocks/>
          </p:cNvGrpSpPr>
          <p:nvPr/>
        </p:nvGrpSpPr>
        <p:grpSpPr bwMode="auto">
          <a:xfrm>
            <a:off x="2873385" y="4076703"/>
            <a:ext cx="3427412" cy="895350"/>
            <a:chOff x="3323" y="2888"/>
            <a:chExt cx="2159" cy="564"/>
          </a:xfrm>
        </p:grpSpPr>
        <p:grpSp>
          <p:nvGrpSpPr>
            <p:cNvPr id="20" name="Group 74"/>
            <p:cNvGrpSpPr>
              <a:grpSpLocks/>
            </p:cNvGrpSpPr>
            <p:nvPr/>
          </p:nvGrpSpPr>
          <p:grpSpPr bwMode="auto">
            <a:xfrm>
              <a:off x="3364" y="2888"/>
              <a:ext cx="2118" cy="564"/>
              <a:chOff x="3364" y="2888"/>
              <a:chExt cx="2118" cy="564"/>
            </a:xfrm>
          </p:grpSpPr>
          <p:grpSp>
            <p:nvGrpSpPr>
              <p:cNvPr id="21" name="Group 75"/>
              <p:cNvGrpSpPr>
                <a:grpSpLocks/>
              </p:cNvGrpSpPr>
              <p:nvPr/>
            </p:nvGrpSpPr>
            <p:grpSpPr bwMode="auto">
              <a:xfrm>
                <a:off x="3364" y="2888"/>
                <a:ext cx="599" cy="564"/>
                <a:chOff x="3364" y="2888"/>
                <a:chExt cx="599" cy="564"/>
              </a:xfrm>
            </p:grpSpPr>
            <p:grpSp>
              <p:nvGrpSpPr>
                <p:cNvPr id="22" name="Group 76"/>
                <p:cNvGrpSpPr>
                  <a:grpSpLocks/>
                </p:cNvGrpSpPr>
                <p:nvPr/>
              </p:nvGrpSpPr>
              <p:grpSpPr bwMode="auto">
                <a:xfrm>
                  <a:off x="3364" y="2888"/>
                  <a:ext cx="298" cy="317"/>
                  <a:chOff x="1650" y="1638"/>
                  <a:chExt cx="870" cy="777"/>
                </a:xfrm>
              </p:grpSpPr>
              <p:sp>
                <p:nvSpPr>
                  <p:cNvPr id="126" name="Arc 7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sp>
                <p:nvSpPr>
                  <p:cNvPr id="127" name="Arc 7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grpSp>
            <p:grpSp>
              <p:nvGrpSpPr>
                <p:cNvPr id="23" name="Group 79"/>
                <p:cNvGrpSpPr>
                  <a:grpSpLocks/>
                </p:cNvGrpSpPr>
                <p:nvPr/>
              </p:nvGrpSpPr>
              <p:grpSpPr bwMode="auto">
                <a:xfrm flipV="1">
                  <a:off x="3665" y="3135"/>
                  <a:ext cx="298" cy="317"/>
                  <a:chOff x="1650" y="1638"/>
                  <a:chExt cx="870" cy="777"/>
                </a:xfrm>
              </p:grpSpPr>
              <p:sp>
                <p:nvSpPr>
                  <p:cNvPr id="124" name="Arc 80"/>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sp>
                <p:nvSpPr>
                  <p:cNvPr id="125" name="Arc 81"/>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grpSp>
          </p:grpSp>
          <p:grpSp>
            <p:nvGrpSpPr>
              <p:cNvPr id="24" name="Group 82"/>
              <p:cNvGrpSpPr>
                <a:grpSpLocks/>
              </p:cNvGrpSpPr>
              <p:nvPr/>
            </p:nvGrpSpPr>
            <p:grpSpPr bwMode="auto">
              <a:xfrm>
                <a:off x="3970" y="2888"/>
                <a:ext cx="599" cy="564"/>
                <a:chOff x="3970" y="2888"/>
                <a:chExt cx="599" cy="564"/>
              </a:xfrm>
            </p:grpSpPr>
            <p:grpSp>
              <p:nvGrpSpPr>
                <p:cNvPr id="25" name="Group 83"/>
                <p:cNvGrpSpPr>
                  <a:grpSpLocks/>
                </p:cNvGrpSpPr>
                <p:nvPr/>
              </p:nvGrpSpPr>
              <p:grpSpPr bwMode="auto">
                <a:xfrm>
                  <a:off x="3970" y="2888"/>
                  <a:ext cx="298" cy="317"/>
                  <a:chOff x="1650" y="1638"/>
                  <a:chExt cx="870" cy="777"/>
                </a:xfrm>
              </p:grpSpPr>
              <p:sp>
                <p:nvSpPr>
                  <p:cNvPr id="120" name="Arc 84"/>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sp>
                <p:nvSpPr>
                  <p:cNvPr id="121" name="Arc 85"/>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grpSp>
            <p:grpSp>
              <p:nvGrpSpPr>
                <p:cNvPr id="26" name="Group 86"/>
                <p:cNvGrpSpPr>
                  <a:grpSpLocks/>
                </p:cNvGrpSpPr>
                <p:nvPr/>
              </p:nvGrpSpPr>
              <p:grpSpPr bwMode="auto">
                <a:xfrm flipV="1">
                  <a:off x="4271" y="3135"/>
                  <a:ext cx="298" cy="317"/>
                  <a:chOff x="1650" y="1638"/>
                  <a:chExt cx="870" cy="777"/>
                </a:xfrm>
              </p:grpSpPr>
              <p:sp>
                <p:nvSpPr>
                  <p:cNvPr id="118" name="Arc 8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sp>
                <p:nvSpPr>
                  <p:cNvPr id="119" name="Arc 8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grpSp>
          </p:grpSp>
          <p:grpSp>
            <p:nvGrpSpPr>
              <p:cNvPr id="27" name="Group 89"/>
              <p:cNvGrpSpPr>
                <a:grpSpLocks/>
              </p:cNvGrpSpPr>
              <p:nvPr/>
            </p:nvGrpSpPr>
            <p:grpSpPr bwMode="auto">
              <a:xfrm>
                <a:off x="4577" y="2888"/>
                <a:ext cx="599" cy="564"/>
                <a:chOff x="4577" y="2888"/>
                <a:chExt cx="599" cy="564"/>
              </a:xfrm>
            </p:grpSpPr>
            <p:grpSp>
              <p:nvGrpSpPr>
                <p:cNvPr id="28" name="Group 90"/>
                <p:cNvGrpSpPr>
                  <a:grpSpLocks/>
                </p:cNvGrpSpPr>
                <p:nvPr/>
              </p:nvGrpSpPr>
              <p:grpSpPr bwMode="auto">
                <a:xfrm>
                  <a:off x="4577" y="2888"/>
                  <a:ext cx="298" cy="317"/>
                  <a:chOff x="1650" y="1638"/>
                  <a:chExt cx="870" cy="777"/>
                </a:xfrm>
              </p:grpSpPr>
              <p:sp>
                <p:nvSpPr>
                  <p:cNvPr id="114" name="Arc 91"/>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sp>
                <p:nvSpPr>
                  <p:cNvPr id="115" name="Arc 92"/>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grpSp>
            <p:grpSp>
              <p:nvGrpSpPr>
                <p:cNvPr id="29" name="Group 93"/>
                <p:cNvGrpSpPr>
                  <a:grpSpLocks/>
                </p:cNvGrpSpPr>
                <p:nvPr/>
              </p:nvGrpSpPr>
              <p:grpSpPr bwMode="auto">
                <a:xfrm flipV="1">
                  <a:off x="4878" y="3135"/>
                  <a:ext cx="298" cy="317"/>
                  <a:chOff x="1650" y="1638"/>
                  <a:chExt cx="870" cy="777"/>
                </a:xfrm>
              </p:grpSpPr>
              <p:sp>
                <p:nvSpPr>
                  <p:cNvPr id="112" name="Arc 94"/>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sp>
                <p:nvSpPr>
                  <p:cNvPr id="113" name="Arc 95"/>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grpSp>
          </p:grpSp>
          <p:grpSp>
            <p:nvGrpSpPr>
              <p:cNvPr id="32" name="Group 96"/>
              <p:cNvGrpSpPr>
                <a:grpSpLocks/>
              </p:cNvGrpSpPr>
              <p:nvPr/>
            </p:nvGrpSpPr>
            <p:grpSpPr bwMode="auto">
              <a:xfrm>
                <a:off x="5184" y="2888"/>
                <a:ext cx="298" cy="317"/>
                <a:chOff x="1650" y="1638"/>
                <a:chExt cx="870" cy="777"/>
              </a:xfrm>
            </p:grpSpPr>
            <p:sp>
              <p:nvSpPr>
                <p:cNvPr id="108" name="Arc 97"/>
                <p:cNvSpPr>
                  <a:spLocks/>
                </p:cNvSpPr>
                <p:nvPr/>
              </p:nvSpPr>
              <p:spPr bwMode="auto">
                <a:xfrm>
                  <a:off x="2085"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sp>
              <p:nvSpPr>
                <p:cNvPr id="109" name="Arc 98"/>
                <p:cNvSpPr>
                  <a:spLocks/>
                </p:cNvSpPr>
                <p:nvPr/>
              </p:nvSpPr>
              <p:spPr bwMode="auto">
                <a:xfrm flipH="1">
                  <a:off x="1650" y="1638"/>
                  <a:ext cx="435" cy="777"/>
                </a:xfrm>
                <a:custGeom>
                  <a:avLst/>
                  <a:gdLst>
                    <a:gd name="T0" fmla="*/ 0 w 21465"/>
                    <a:gd name="T1" fmla="*/ 0 h 21600"/>
                    <a:gd name="T2" fmla="*/ 0 w 21465"/>
                    <a:gd name="T3" fmla="*/ 0 h 21600"/>
                    <a:gd name="T4" fmla="*/ 0 w 21465"/>
                    <a:gd name="T5" fmla="*/ 0 h 21600"/>
                    <a:gd name="T6" fmla="*/ 0 60000 65536"/>
                    <a:gd name="T7" fmla="*/ 0 60000 65536"/>
                    <a:gd name="T8" fmla="*/ 0 60000 65536"/>
                    <a:gd name="T9" fmla="*/ 0 w 21465"/>
                    <a:gd name="T10" fmla="*/ 0 h 21600"/>
                    <a:gd name="T11" fmla="*/ 21465 w 21465"/>
                    <a:gd name="T12" fmla="*/ 21600 h 21600"/>
                  </a:gdLst>
                  <a:ahLst/>
                  <a:cxnLst>
                    <a:cxn ang="T6">
                      <a:pos x="T0" y="T1"/>
                    </a:cxn>
                    <a:cxn ang="T7">
                      <a:pos x="T2" y="T3"/>
                    </a:cxn>
                    <a:cxn ang="T8">
                      <a:pos x="T4" y="T5"/>
                    </a:cxn>
                  </a:cxnLst>
                  <a:rect l="T9" t="T10" r="T11" b="T12"/>
                  <a:pathLst>
                    <a:path w="21465" h="21600" fill="none" extrusionOk="0">
                      <a:moveTo>
                        <a:pt x="-1" y="0"/>
                      </a:moveTo>
                      <a:cubicBezTo>
                        <a:pt x="10996" y="0"/>
                        <a:pt x="20238" y="8261"/>
                        <a:pt x="21465" y="19189"/>
                      </a:cubicBezTo>
                    </a:path>
                    <a:path w="21465" h="21600" stroke="0" extrusionOk="0">
                      <a:moveTo>
                        <a:pt x="-1" y="0"/>
                      </a:moveTo>
                      <a:cubicBezTo>
                        <a:pt x="10996" y="0"/>
                        <a:pt x="20238" y="8261"/>
                        <a:pt x="21465" y="19189"/>
                      </a:cubicBezTo>
                      <a:lnTo>
                        <a:pt x="0" y="21600"/>
                      </a:lnTo>
                      <a:close/>
                    </a:path>
                  </a:pathLst>
                </a:custGeom>
                <a:noFill/>
                <a:ln w="28575">
                  <a:solidFill>
                    <a:srgbClr val="FF3300"/>
                  </a:solidFill>
                  <a:round/>
                  <a:headEnd/>
                  <a:tailEnd/>
                </a:ln>
              </p:spPr>
              <p:txBody>
                <a:bodyPr wrap="none" anchor="ctr"/>
                <a:lstStyle/>
                <a:p>
                  <a:endParaRPr lang="pt-BR">
                    <a:latin typeface="Arial" pitchFamily="34" charset="0"/>
                    <a:cs typeface="Arial" pitchFamily="34" charset="0"/>
                  </a:endParaRPr>
                </a:p>
              </p:txBody>
            </p:sp>
          </p:grpSp>
        </p:grpSp>
        <p:grpSp>
          <p:nvGrpSpPr>
            <p:cNvPr id="33" name="Group 99"/>
            <p:cNvGrpSpPr>
              <a:grpSpLocks/>
            </p:cNvGrpSpPr>
            <p:nvPr/>
          </p:nvGrpSpPr>
          <p:grpSpPr bwMode="auto">
            <a:xfrm>
              <a:off x="3323" y="3042"/>
              <a:ext cx="342" cy="231"/>
              <a:chOff x="3323" y="3030"/>
              <a:chExt cx="342" cy="231"/>
            </a:xfrm>
          </p:grpSpPr>
          <p:sp>
            <p:nvSpPr>
              <p:cNvPr id="102" name="Oval 100"/>
              <p:cNvSpPr>
                <a:spLocks noChangeArrowheads="1"/>
              </p:cNvSpPr>
              <p:nvPr/>
            </p:nvSpPr>
            <p:spPr bwMode="auto">
              <a:xfrm>
                <a:off x="3323" y="3114"/>
                <a:ext cx="96" cy="96"/>
              </a:xfrm>
              <a:prstGeom prst="ellipse">
                <a:avLst/>
              </a:prstGeom>
              <a:solidFill>
                <a:srgbClr val="FF3300"/>
              </a:solidFill>
              <a:ln w="9525">
                <a:solidFill>
                  <a:srgbClr val="FF3300"/>
                </a:solidFill>
                <a:round/>
                <a:headEnd/>
                <a:tailEnd/>
              </a:ln>
            </p:spPr>
            <p:txBody>
              <a:bodyPr wrap="none" anchor="ctr"/>
              <a:lstStyle/>
              <a:p>
                <a:endParaRPr lang="pt-BR">
                  <a:latin typeface="Arial" pitchFamily="34" charset="0"/>
                  <a:cs typeface="Arial" pitchFamily="34" charset="0"/>
                </a:endParaRPr>
              </a:p>
            </p:txBody>
          </p:sp>
          <p:sp>
            <p:nvSpPr>
              <p:cNvPr id="103" name="Text Box 101"/>
              <p:cNvSpPr txBox="1">
                <a:spLocks noChangeArrowheads="1"/>
              </p:cNvSpPr>
              <p:nvPr/>
            </p:nvSpPr>
            <p:spPr bwMode="auto">
              <a:xfrm>
                <a:off x="3329" y="3030"/>
                <a:ext cx="336" cy="231"/>
              </a:xfrm>
              <a:prstGeom prst="rect">
                <a:avLst/>
              </a:prstGeom>
              <a:noFill/>
              <a:ln w="9525">
                <a:noFill/>
                <a:miter lim="800000"/>
                <a:headEnd/>
                <a:tailEnd/>
              </a:ln>
            </p:spPr>
            <p:txBody>
              <a:bodyPr>
                <a:spAutoFit/>
              </a:bodyPr>
              <a:lstStyle/>
              <a:p>
                <a:pPr algn="ctr">
                  <a:spcBef>
                    <a:spcPct val="50000"/>
                  </a:spcBef>
                </a:pPr>
                <a:r>
                  <a:rPr kumimoji="1" lang="pt-BR" i="1">
                    <a:solidFill>
                      <a:srgbClr val="FF3300"/>
                    </a:solidFill>
                    <a:latin typeface="Arial" pitchFamily="34" charset="0"/>
                    <a:cs typeface="Arial" pitchFamily="34" charset="0"/>
                  </a:rPr>
                  <a:t>F</a:t>
                </a:r>
                <a:r>
                  <a:rPr kumimoji="1" lang="pt-BR" i="1" baseline="-25000">
                    <a:solidFill>
                      <a:srgbClr val="FF3300"/>
                    </a:solidFill>
                    <a:latin typeface="Arial" pitchFamily="34" charset="0"/>
                    <a:cs typeface="Arial" pitchFamily="34" charset="0"/>
                  </a:rPr>
                  <a:t>1</a:t>
                </a:r>
                <a:endParaRPr kumimoji="1" lang="pt-BR" i="1">
                  <a:solidFill>
                    <a:srgbClr val="FF3300"/>
                  </a:solidFill>
                  <a:latin typeface="Arial" pitchFamily="34" charset="0"/>
                  <a:cs typeface="Arial" pitchFamily="34" charset="0"/>
                </a:endParaRPr>
              </a:p>
            </p:txBody>
          </p:sp>
        </p:grpSp>
      </p:grpSp>
      <p:sp>
        <p:nvSpPr>
          <p:cNvPr id="128" name="Text Box 102"/>
          <p:cNvSpPr txBox="1">
            <a:spLocks noChangeArrowheads="1"/>
          </p:cNvSpPr>
          <p:nvPr/>
        </p:nvSpPr>
        <p:spPr bwMode="auto">
          <a:xfrm>
            <a:off x="2476510" y="5553078"/>
            <a:ext cx="4227512" cy="396875"/>
          </a:xfrm>
          <a:prstGeom prst="rect">
            <a:avLst/>
          </a:prstGeom>
          <a:noFill/>
          <a:ln w="9525">
            <a:noFill/>
            <a:miter lim="800000"/>
            <a:headEnd/>
            <a:tailEnd/>
          </a:ln>
        </p:spPr>
        <p:txBody>
          <a:bodyPr>
            <a:spAutoFit/>
          </a:bodyPr>
          <a:lstStyle/>
          <a:p>
            <a:pPr algn="ctr">
              <a:spcBef>
                <a:spcPct val="50000"/>
              </a:spcBef>
            </a:pPr>
            <a:r>
              <a:rPr kumimoji="1" lang="pt-BR" sz="2000" b="1" dirty="0">
                <a:solidFill>
                  <a:srgbClr val="006600"/>
                </a:solidFill>
                <a:latin typeface="Arial" pitchFamily="34" charset="0"/>
                <a:cs typeface="Arial" pitchFamily="34" charset="0"/>
              </a:rPr>
              <a:t>Interferência destrutiva em P</a:t>
            </a:r>
          </a:p>
        </p:txBody>
      </p:sp>
      <p:sp>
        <p:nvSpPr>
          <p:cNvPr id="81" name="CaixaDeTexto 80"/>
          <p:cNvSpPr txBox="1"/>
          <p:nvPr/>
        </p:nvSpPr>
        <p:spPr>
          <a:xfrm>
            <a:off x="500034" y="1500174"/>
            <a:ext cx="8143932" cy="1477328"/>
          </a:xfrm>
          <a:prstGeom prst="rect">
            <a:avLst/>
          </a:prstGeom>
          <a:noFill/>
        </p:spPr>
        <p:txBody>
          <a:bodyPr wrap="square" rtlCol="0">
            <a:spAutoFit/>
          </a:bodyPr>
          <a:lstStyle/>
          <a:p>
            <a:pPr algn="just">
              <a:lnSpc>
                <a:spcPct val="150000"/>
              </a:lnSpc>
            </a:pPr>
            <a:r>
              <a:rPr lang="pt-BR" sz="2000" dirty="0">
                <a:latin typeface="Arial" pitchFamily="34" charset="0"/>
                <a:cs typeface="Arial" pitchFamily="34" charset="0"/>
              </a:rPr>
              <a:t>	É a diferença em graus ou em comprimentos de onda que existe entre duas ondas no momento do encontro entre as mesmas. Observe o esquema a seguir: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dissolve">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8"/>
                                        </p:tgtEl>
                                        <p:attrNameLst>
                                          <p:attrName>style.visibility</p:attrName>
                                        </p:attrNameLst>
                                      </p:cBhvr>
                                      <p:to>
                                        <p:strVal val="visible"/>
                                      </p:to>
                                    </p:set>
                                    <p:animEffect transition="in" filter="dissolve">
                                      <p:cBhvr>
                                        <p:cTn id="3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5" grpId="0" animBg="1"/>
      <p:bldP spid="12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2511</TotalTime>
  <Words>574</Words>
  <Application>Microsoft Office PowerPoint</Application>
  <PresentationFormat>Apresentação na tela (4:3)</PresentationFormat>
  <Paragraphs>155</Paragraphs>
  <Slides>44</Slides>
  <Notes>7</Notes>
  <HiddenSlides>0</HiddenSlides>
  <MMClips>0</MMClips>
  <ScaleCrop>false</ScaleCrop>
  <HeadingPairs>
    <vt:vector size="8" baseType="variant">
      <vt:variant>
        <vt:lpstr>Fontes usadas</vt:lpstr>
      </vt:variant>
      <vt:variant>
        <vt:i4>9</vt:i4>
      </vt:variant>
      <vt:variant>
        <vt:lpstr>Tema</vt:lpstr>
      </vt:variant>
      <vt:variant>
        <vt:i4>1</vt:i4>
      </vt:variant>
      <vt:variant>
        <vt:lpstr>Servidores OLE inseridos</vt:lpstr>
      </vt:variant>
      <vt:variant>
        <vt:i4>2</vt:i4>
      </vt:variant>
      <vt:variant>
        <vt:lpstr>Títulos de slides</vt:lpstr>
      </vt:variant>
      <vt:variant>
        <vt:i4>44</vt:i4>
      </vt:variant>
    </vt:vector>
  </HeadingPairs>
  <TitlesOfParts>
    <vt:vector size="56" baseType="lpstr">
      <vt:lpstr>Arial</vt:lpstr>
      <vt:lpstr>Calibri</vt:lpstr>
      <vt:lpstr>Comic Sans MS</vt:lpstr>
      <vt:lpstr>Constantia</vt:lpstr>
      <vt:lpstr>Symbol</vt:lpstr>
      <vt:lpstr>Tahoma</vt:lpstr>
      <vt:lpstr>Times New Roman</vt:lpstr>
      <vt:lpstr>Wingdings</vt:lpstr>
      <vt:lpstr>Wingdings 2</vt:lpstr>
      <vt:lpstr>Fluxo</vt:lpstr>
      <vt:lpstr>Equation</vt:lpstr>
      <vt:lpstr>Image</vt:lpstr>
      <vt:lpstr>Apresentação do PowerPoint</vt:lpstr>
      <vt:lpstr>Difração</vt:lpstr>
      <vt:lpstr>Apresentação do PowerPoint</vt:lpstr>
      <vt:lpstr>Difração em uma fenda</vt:lpstr>
      <vt:lpstr>Difração da Luz e do Som</vt:lpstr>
      <vt:lpstr>Interferência</vt:lpstr>
      <vt:lpstr>Apresentação do PowerPoint</vt:lpstr>
      <vt:lpstr>Apresentação do PowerPoint</vt:lpstr>
      <vt:lpstr>Apresentação do PowerPoint</vt:lpstr>
      <vt:lpstr>Apresentação do PowerPoint</vt:lpstr>
      <vt:lpstr>Apresentação do PowerPoint</vt:lpstr>
      <vt:lpstr>Interferência de Ondas na Superfície da água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Ricardo F. Pereira</dc:creator>
  <cp:lastModifiedBy>Ricardo Francisco pereira</cp:lastModifiedBy>
  <cp:revision>328</cp:revision>
  <dcterms:created xsi:type="dcterms:W3CDTF">2008-06-30T17:07:11Z</dcterms:created>
  <dcterms:modified xsi:type="dcterms:W3CDTF">2016-10-06T03:50:50Z</dcterms:modified>
</cp:coreProperties>
</file>