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19"/>
  </p:notesMasterIdLst>
  <p:sldIdLst>
    <p:sldId id="279" r:id="rId2"/>
    <p:sldId id="613" r:id="rId3"/>
    <p:sldId id="597" r:id="rId4"/>
    <p:sldId id="612" r:id="rId5"/>
    <p:sldId id="596" r:id="rId6"/>
    <p:sldId id="647" r:id="rId7"/>
    <p:sldId id="649" r:id="rId8"/>
    <p:sldId id="650" r:id="rId9"/>
    <p:sldId id="260" r:id="rId10"/>
    <p:sldId id="262" r:id="rId11"/>
    <p:sldId id="446" r:id="rId12"/>
    <p:sldId id="264" r:id="rId13"/>
    <p:sldId id="263" r:id="rId14"/>
    <p:sldId id="281" r:id="rId15"/>
    <p:sldId id="282" r:id="rId16"/>
    <p:sldId id="265" r:id="rId17"/>
    <p:sldId id="288" r:id="rId18"/>
    <p:sldId id="427" r:id="rId19"/>
    <p:sldId id="428" r:id="rId20"/>
    <p:sldId id="429" r:id="rId21"/>
    <p:sldId id="430" r:id="rId22"/>
    <p:sldId id="431" r:id="rId23"/>
    <p:sldId id="432" r:id="rId24"/>
    <p:sldId id="443" r:id="rId25"/>
    <p:sldId id="444" r:id="rId26"/>
    <p:sldId id="445" r:id="rId27"/>
    <p:sldId id="437" r:id="rId28"/>
    <p:sldId id="434" r:id="rId29"/>
    <p:sldId id="439" r:id="rId30"/>
    <p:sldId id="440" r:id="rId31"/>
    <p:sldId id="442" r:id="rId32"/>
    <p:sldId id="313" r:id="rId33"/>
    <p:sldId id="450" r:id="rId34"/>
    <p:sldId id="451" r:id="rId35"/>
    <p:sldId id="452" r:id="rId36"/>
    <p:sldId id="453" r:id="rId37"/>
    <p:sldId id="454" r:id="rId38"/>
    <p:sldId id="455" r:id="rId39"/>
    <p:sldId id="456" r:id="rId40"/>
    <p:sldId id="715" r:id="rId41"/>
    <p:sldId id="459" r:id="rId42"/>
    <p:sldId id="722" r:id="rId43"/>
    <p:sldId id="460" r:id="rId44"/>
    <p:sldId id="461" r:id="rId45"/>
    <p:sldId id="723" r:id="rId46"/>
    <p:sldId id="462" r:id="rId47"/>
    <p:sldId id="368" r:id="rId48"/>
    <p:sldId id="348" r:id="rId49"/>
    <p:sldId id="349" r:id="rId50"/>
    <p:sldId id="350" r:id="rId51"/>
    <p:sldId id="351" r:id="rId52"/>
    <p:sldId id="353" r:id="rId53"/>
    <p:sldId id="356" r:id="rId54"/>
    <p:sldId id="359" r:id="rId55"/>
    <p:sldId id="360" r:id="rId56"/>
    <p:sldId id="361" r:id="rId57"/>
    <p:sldId id="362" r:id="rId58"/>
    <p:sldId id="363" r:id="rId59"/>
    <p:sldId id="364" r:id="rId60"/>
    <p:sldId id="365" r:id="rId61"/>
    <p:sldId id="366" r:id="rId62"/>
    <p:sldId id="295" r:id="rId63"/>
    <p:sldId id="276" r:id="rId64"/>
    <p:sldId id="277" r:id="rId65"/>
    <p:sldId id="296" r:id="rId66"/>
    <p:sldId id="673" r:id="rId67"/>
    <p:sldId id="679" r:id="rId68"/>
    <p:sldId id="680" r:id="rId69"/>
    <p:sldId id="681" r:id="rId70"/>
    <p:sldId id="324" r:id="rId71"/>
    <p:sldId id="301" r:id="rId72"/>
    <p:sldId id="325" r:id="rId73"/>
    <p:sldId id="717" r:id="rId74"/>
    <p:sldId id="541" r:id="rId75"/>
    <p:sldId id="326" r:id="rId76"/>
    <p:sldId id="302" r:id="rId77"/>
    <p:sldId id="542" r:id="rId78"/>
    <p:sldId id="327" r:id="rId79"/>
    <p:sldId id="688" r:id="rId80"/>
    <p:sldId id="303" r:id="rId81"/>
    <p:sldId id="543" r:id="rId82"/>
    <p:sldId id="329" r:id="rId83"/>
    <p:sldId id="724" r:id="rId84"/>
    <p:sldId id="721" r:id="rId85"/>
    <p:sldId id="720" r:id="rId86"/>
    <p:sldId id="328" r:id="rId87"/>
    <p:sldId id="689" r:id="rId88"/>
    <p:sldId id="674" r:id="rId89"/>
    <p:sldId id="675" r:id="rId90"/>
    <p:sldId id="716" r:id="rId91"/>
    <p:sldId id="676" r:id="rId92"/>
    <p:sldId id="677" r:id="rId93"/>
    <p:sldId id="678" r:id="rId94"/>
    <p:sldId id="330" r:id="rId95"/>
    <p:sldId id="544" r:id="rId96"/>
    <p:sldId id="331" r:id="rId97"/>
    <p:sldId id="515" r:id="rId98"/>
    <p:sldId id="516" r:id="rId99"/>
    <p:sldId id="719" r:id="rId100"/>
    <p:sldId id="700" r:id="rId101"/>
    <p:sldId id="701" r:id="rId102"/>
    <p:sldId id="703" r:id="rId103"/>
    <p:sldId id="305" r:id="rId104"/>
    <p:sldId id="517" r:id="rId105"/>
    <p:sldId id="520" r:id="rId106"/>
    <p:sldId id="521" r:id="rId107"/>
    <p:sldId id="522" r:id="rId108"/>
    <p:sldId id="332" r:id="rId109"/>
    <p:sldId id="523" r:id="rId110"/>
    <p:sldId id="308" r:id="rId111"/>
    <p:sldId id="346" r:id="rId112"/>
    <p:sldId id="344" r:id="rId113"/>
    <p:sldId id="708" r:id="rId114"/>
    <p:sldId id="709" r:id="rId115"/>
    <p:sldId id="345" r:id="rId116"/>
    <p:sldId id="711" r:id="rId117"/>
    <p:sldId id="718" r:id="rId11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C9F"/>
    <a:srgbClr val="FF9900"/>
    <a:srgbClr val="3A2422"/>
    <a:srgbClr val="0F0A09"/>
    <a:srgbClr val="180F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667F226-83A9-418E-A478-0335DDC2927A}" v="16" dt="2018-10-03T02:10:59.4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57" autoAdjust="0"/>
    <p:restoredTop sz="94660"/>
  </p:normalViewPr>
  <p:slideViewPr>
    <p:cSldViewPr>
      <p:cViewPr varScale="1">
        <p:scale>
          <a:sx n="105" d="100"/>
          <a:sy n="105" d="100"/>
        </p:scale>
        <p:origin x="1068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microsoft.com/office/2016/11/relationships/changesInfo" Target="changesInfos/changesInfo1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notesMaster" Target="notesMasters/notesMaster1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presProps" Target="presProps.xml"/><Relationship Id="rId125" Type="http://schemas.microsoft.com/office/2015/10/relationships/revisionInfo" Target="revisionInfo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viewProps" Target="viewProp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ardo Francisco pereira" userId="ca978f66ec59ca09" providerId="LiveId" clId="{E667F226-83A9-418E-A478-0335DDC2927A}"/>
    <pc:docChg chg="modSld">
      <pc:chgData name="Ricardo Francisco pereira" userId="ca978f66ec59ca09" providerId="LiveId" clId="{E667F226-83A9-418E-A478-0335DDC2927A}" dt="2018-10-03T02:10:59.424" v="15" actId="20577"/>
      <pc:docMkLst>
        <pc:docMk/>
      </pc:docMkLst>
      <pc:sldChg chg="modSp">
        <pc:chgData name="Ricardo Francisco pereira" userId="ca978f66ec59ca09" providerId="LiveId" clId="{E667F226-83A9-418E-A478-0335DDC2927A}" dt="2018-10-03T02:10:59.424" v="15" actId="20577"/>
        <pc:sldMkLst>
          <pc:docMk/>
          <pc:sldMk cId="0" sldId="279"/>
        </pc:sldMkLst>
        <pc:spChg chg="mod">
          <ac:chgData name="Ricardo Francisco pereira" userId="ca978f66ec59ca09" providerId="LiveId" clId="{E667F226-83A9-418E-A478-0335DDC2927A}" dt="2018-10-03T02:10:59.424" v="15" actId="20577"/>
          <ac:spMkLst>
            <pc:docMk/>
            <pc:sldMk cId="0" sldId="279"/>
            <ac:spMk id="10243" creationId="{00000000-0000-0000-0000-000000000000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image" Target="../media/image22.wmf"/><Relationship Id="rId7" Type="http://schemas.openxmlformats.org/officeDocument/2006/relationships/image" Target="../media/image26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8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4.wmf"/><Relationship Id="rId1" Type="http://schemas.openxmlformats.org/officeDocument/2006/relationships/image" Target="../media/image6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5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wmf"/><Relationship Id="rId1" Type="http://schemas.openxmlformats.org/officeDocument/2006/relationships/image" Target="../media/image10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82EA3C-8636-4483-BE31-8F64ED1358E7}" type="datetimeFigureOut">
              <a:rPr lang="pt-BR" smtClean="0"/>
              <a:pPr/>
              <a:t>02/10/2018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DB484E-179B-4EAC-A433-6293F308552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5461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F17BA2-9877-4ABC-9ABA-0BB869598EF3}" type="slidenum">
              <a:rPr lang="pt-BR" smtClean="0">
                <a:solidFill>
                  <a:srgbClr val="000000"/>
                </a:solidFill>
              </a:rPr>
              <a:pPr/>
              <a:t>11</a:t>
            </a:fld>
            <a:endParaRPr lang="pt-BR">
              <a:solidFill>
                <a:srgbClr val="000000"/>
              </a:solidFill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79513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156879-021C-4090-A6A6-0D39F14EEFAC}" type="slidenum">
              <a:rPr lang="pt-BR"/>
              <a:pPr/>
              <a:t>79</a:t>
            </a:fld>
            <a:endParaRPr lang="pt-BR"/>
          </a:p>
        </p:txBody>
      </p:sp>
      <p:sp>
        <p:nvSpPr>
          <p:cNvPr id="932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32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96192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19A617-099F-4ACB-B6BD-966F8AD8F443}" type="slidenum">
              <a:rPr lang="pt-BR"/>
              <a:pPr/>
              <a:t>87</a:t>
            </a:fld>
            <a:endParaRPr lang="pt-BR" dirty="0"/>
          </a:p>
        </p:txBody>
      </p:sp>
      <p:sp>
        <p:nvSpPr>
          <p:cNvPr id="906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06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426348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243B6E-A964-4FA5-8C3B-0815997A9EE9}" type="slidenum">
              <a:rPr lang="pt-BR"/>
              <a:pPr/>
              <a:t>100</a:t>
            </a:fld>
            <a:endParaRPr lang="pt-BR"/>
          </a:p>
        </p:txBody>
      </p:sp>
      <p:sp>
        <p:nvSpPr>
          <p:cNvPr id="2320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20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46097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16D3C9-BFA8-4868-A172-82441F1EA1BD}" type="slidenum">
              <a:rPr lang="pt-BR"/>
              <a:pPr/>
              <a:t>101</a:t>
            </a:fld>
            <a:endParaRPr lang="pt-BR"/>
          </a:p>
        </p:txBody>
      </p:sp>
      <p:sp>
        <p:nvSpPr>
          <p:cNvPr id="2363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63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65075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7C964D-CB1F-4BD7-B49A-F85FA489DBEC}" type="slidenum">
              <a:rPr lang="pt-BR"/>
              <a:pPr/>
              <a:t>102</a:t>
            </a:fld>
            <a:endParaRPr lang="pt-BR"/>
          </a:p>
        </p:txBody>
      </p:sp>
      <p:sp>
        <p:nvSpPr>
          <p:cNvPr id="2383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83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61306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DDEB78-FB7E-4839-9473-EFFA25BD79BA}" type="slidenum">
              <a:rPr lang="pt-BR"/>
              <a:pPr/>
              <a:t>113</a:t>
            </a:fld>
            <a:endParaRPr lang="pt-BR"/>
          </a:p>
        </p:txBody>
      </p:sp>
      <p:sp>
        <p:nvSpPr>
          <p:cNvPr id="2390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90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78368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657407-46B8-4457-BF1D-F3798EA719D6}" type="slidenum">
              <a:rPr lang="pt-BR"/>
              <a:pPr/>
              <a:t>114</a:t>
            </a:fld>
            <a:endParaRPr lang="pt-BR"/>
          </a:p>
        </p:txBody>
      </p:sp>
      <p:sp>
        <p:nvSpPr>
          <p:cNvPr id="2392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92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2599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F17BA2-9877-4ABC-9ABA-0BB869598EF3}" type="slidenum">
              <a:rPr lang="pt-BR" smtClean="0">
                <a:solidFill>
                  <a:srgbClr val="000000"/>
                </a:solidFill>
              </a:rPr>
              <a:pPr/>
              <a:t>24</a:t>
            </a:fld>
            <a:endParaRPr lang="pt-BR">
              <a:solidFill>
                <a:srgbClr val="000000"/>
              </a:solidFill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52825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F17BA2-9877-4ABC-9ABA-0BB869598EF3}" type="slidenum">
              <a:rPr lang="pt-BR" smtClean="0">
                <a:solidFill>
                  <a:srgbClr val="000000"/>
                </a:solidFill>
              </a:rPr>
              <a:pPr/>
              <a:t>25</a:t>
            </a:fld>
            <a:endParaRPr lang="pt-BR">
              <a:solidFill>
                <a:srgbClr val="000000"/>
              </a:solidFill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10787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F17BA2-9877-4ABC-9ABA-0BB869598EF3}" type="slidenum">
              <a:rPr lang="pt-BR" smtClean="0">
                <a:solidFill>
                  <a:srgbClr val="000000"/>
                </a:solidFill>
              </a:rPr>
              <a:pPr/>
              <a:t>26</a:t>
            </a:fld>
            <a:endParaRPr lang="pt-BR">
              <a:solidFill>
                <a:srgbClr val="000000"/>
              </a:solidFill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65175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43A558-1A3A-4C65-88CE-E0FE8CDA0212}" type="slidenum">
              <a:rPr lang="en-US"/>
              <a:pPr/>
              <a:t>32</a:t>
            </a:fld>
            <a:endParaRPr 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noProof="1"/>
          </a:p>
        </p:txBody>
      </p:sp>
    </p:spTree>
    <p:extLst>
      <p:ext uri="{BB962C8B-B14F-4D97-AF65-F5344CB8AC3E}">
        <p14:creationId xmlns:p14="http://schemas.microsoft.com/office/powerpoint/2010/main" val="38202318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089CD3-642F-46CF-BC7C-B30F6C7FD73F}" type="slidenum">
              <a:rPr lang="pt-BR"/>
              <a:pPr/>
              <a:t>66</a:t>
            </a:fld>
            <a:endParaRPr lang="pt-BR"/>
          </a:p>
        </p:txBody>
      </p:sp>
      <p:sp>
        <p:nvSpPr>
          <p:cNvPr id="904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0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4356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EADCE9-4504-4B36-94DA-4AAC16E27A8B}" type="slidenum">
              <a:rPr lang="pt-BR"/>
              <a:pPr/>
              <a:t>67</a:t>
            </a:fld>
            <a:endParaRPr lang="pt-BR"/>
          </a:p>
        </p:txBody>
      </p:sp>
      <p:sp>
        <p:nvSpPr>
          <p:cNvPr id="910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10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74420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EAB404-9248-4A17-BC15-5CF92F706491}" type="slidenum">
              <a:rPr lang="pt-BR"/>
              <a:pPr/>
              <a:t>68</a:t>
            </a:fld>
            <a:endParaRPr lang="pt-BR"/>
          </a:p>
        </p:txBody>
      </p:sp>
      <p:sp>
        <p:nvSpPr>
          <p:cNvPr id="912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12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33021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5D8BBB-7997-45EF-9C5B-AC63FF68E814}" type="slidenum">
              <a:rPr lang="pt-BR"/>
              <a:pPr/>
              <a:t>69</a:t>
            </a:fld>
            <a:endParaRPr lang="pt-BR"/>
          </a:p>
        </p:txBody>
      </p:sp>
      <p:sp>
        <p:nvSpPr>
          <p:cNvPr id="91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1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7352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/>
              <a:t>Clique para editar o estilo do subtítulo mestre</a:t>
            </a:r>
            <a:endParaRPr kumimoji="0" lang="en-US"/>
          </a:p>
        </p:txBody>
      </p: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F37BB-6527-4AC3-8790-8C9F52B63D0E}" type="datetimeFigureOut">
              <a:rPr lang="pt-BR" smtClean="0"/>
              <a:pPr/>
              <a:t>02/10/2018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E8F4B-46C1-40E8-9A6D-BF6019BA067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F37BB-6527-4AC3-8790-8C9F52B63D0E}" type="datetimeFigureOut">
              <a:rPr lang="pt-BR" smtClean="0"/>
              <a:pPr/>
              <a:t>02/10/2018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E8F4B-46C1-40E8-9A6D-BF6019BA067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F37BB-6527-4AC3-8790-8C9F52B63D0E}" type="datetimeFigureOut">
              <a:rPr lang="pt-BR" smtClean="0"/>
              <a:pPr/>
              <a:t>02/10/2018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E8F4B-46C1-40E8-9A6D-BF6019BA067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lipArt">
  <p:cSld name="Título, texto e clip-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4000" y="342900"/>
            <a:ext cx="10363200" cy="1143000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lip-art 3"/>
          <p:cNvSpPr>
            <a:spLocks noGrp="1"/>
          </p:cNvSpPr>
          <p:nvPr>
            <p:ph type="clipArt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endParaRPr lang="pt-BR" noProof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423B47-3AB6-4F75-91B6-BC69836298E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>
  <p:cSld name="Título e text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3FD2C3B5-3AE6-429F-9426-0250DC371A6C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ítulo e 4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68B0A4E-2565-4673-AF1B-B5693400E25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F7CBF27D-3472-43DE-9A72-64A07E647D94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F37BB-6527-4AC3-8790-8C9F52B63D0E}" type="datetimeFigureOut">
              <a:rPr lang="pt-BR" smtClean="0"/>
              <a:pPr/>
              <a:t>02/10/2018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E8F4B-46C1-40E8-9A6D-BF6019BA067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F37BB-6527-4AC3-8790-8C9F52B63D0E}" type="datetimeFigureOut">
              <a:rPr lang="pt-BR" smtClean="0"/>
              <a:pPr/>
              <a:t>02/10/2018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E8F4B-46C1-40E8-9A6D-BF6019BA067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F37BB-6527-4AC3-8790-8C9F52B63D0E}" type="datetimeFigureOut">
              <a:rPr lang="pt-BR" smtClean="0"/>
              <a:pPr/>
              <a:t>02/10/2018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E8F4B-46C1-40E8-9A6D-BF6019BA067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F37BB-6527-4AC3-8790-8C9F52B63D0E}" type="datetimeFigureOut">
              <a:rPr lang="pt-BR" smtClean="0"/>
              <a:pPr/>
              <a:t>02/10/2018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E8F4B-46C1-40E8-9A6D-BF6019BA067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F37BB-6527-4AC3-8790-8C9F52B63D0E}" type="datetimeFigureOut">
              <a:rPr lang="pt-BR" smtClean="0"/>
              <a:pPr/>
              <a:t>02/10/2018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E8F4B-46C1-40E8-9A6D-BF6019BA067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F37BB-6527-4AC3-8790-8C9F52B63D0E}" type="datetimeFigureOut">
              <a:rPr lang="pt-BR" smtClean="0"/>
              <a:pPr/>
              <a:t>02/10/2018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E8F4B-46C1-40E8-9A6D-BF6019BA067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F37BB-6527-4AC3-8790-8C9F52B63D0E}" type="datetimeFigureOut">
              <a:rPr lang="pt-BR" smtClean="0"/>
              <a:pPr/>
              <a:t>02/10/2018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E8F4B-46C1-40E8-9A6D-BF6019BA067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com Único Canto Aparado e Arredondado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Triângulo retângulo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F37BB-6527-4AC3-8790-8C9F52B63D0E}" type="datetimeFigureOut">
              <a:rPr lang="pt-BR" smtClean="0"/>
              <a:pPr/>
              <a:t>02/10/2018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68FE8F4B-46C1-40E8-9A6D-BF6019BA0675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/>
              <a:t>Clique no ícone para adicionar uma imagem</a:t>
            </a:r>
            <a:endParaRPr kumimoji="0" lang="en-US" dirty="0"/>
          </a:p>
        </p:txBody>
      </p:sp>
      <p:sp>
        <p:nvSpPr>
          <p:cNvPr id="10" name="Forma livre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a livre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/>
              <a:t>Clique para editar os estilos do texto mestre</a:t>
            </a:r>
          </a:p>
          <a:p>
            <a:pPr lvl="1" eaLnBrk="1" latinLnBrk="0" hangingPunct="1"/>
            <a:r>
              <a:rPr kumimoji="0" lang="pt-BR"/>
              <a:t>Segundo nível</a:t>
            </a:r>
          </a:p>
          <a:p>
            <a:pPr lvl="2" eaLnBrk="1" latinLnBrk="0" hangingPunct="1"/>
            <a:r>
              <a:rPr kumimoji="0" lang="pt-BR"/>
              <a:t>Terceiro nível</a:t>
            </a:r>
          </a:p>
          <a:p>
            <a:pPr lvl="3" eaLnBrk="1" latinLnBrk="0" hangingPunct="1"/>
            <a:r>
              <a:rPr kumimoji="0" lang="pt-BR"/>
              <a:t>Quarto nível</a:t>
            </a:r>
          </a:p>
          <a:p>
            <a:pPr lvl="4" eaLnBrk="1" latinLnBrk="0" hangingPunct="1"/>
            <a:r>
              <a:rPr kumimoji="0" lang="pt-BR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C7F37BB-6527-4AC3-8790-8C9F52B63D0E}" type="datetimeFigureOut">
              <a:rPr lang="pt-BR" smtClean="0"/>
              <a:pPr/>
              <a:t>02/10/2018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8FE8F4B-46C1-40E8-9A6D-BF6019BA0675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2" name="Grupo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orma liv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13" name="Forma liv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jpeg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05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104.wmf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08.wmf"/><Relationship Id="rId4" Type="http://schemas.openxmlformats.org/officeDocument/2006/relationships/oleObject" Target="../embeddings/oleObject21.bin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10.wmf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hyperlink" Target="https://www.youtube.com/watch?v=2vRyLAPxyEs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24.wmf"/><Relationship Id="rId18" Type="http://schemas.openxmlformats.org/officeDocument/2006/relationships/oleObject" Target="../embeddings/oleObject8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1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26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7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23.wmf"/><Relationship Id="rId5" Type="http://schemas.openxmlformats.org/officeDocument/2006/relationships/image" Target="../media/image20.wmf"/><Relationship Id="rId15" Type="http://schemas.openxmlformats.org/officeDocument/2006/relationships/image" Target="../media/image25.wmf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27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22.wmf"/><Relationship Id="rId14" Type="http://schemas.openxmlformats.org/officeDocument/2006/relationships/oleObject" Target="../embeddings/oleObject6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9.bin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hyperlink" Target="https://www.youtube.com/watch?v=oSUHXeiaQ98" TargetMode="Externa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6.w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gif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image" Target="../media/image61.jpeg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0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62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64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63.wmf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67.wmf"/><Relationship Id="rId4" Type="http://schemas.openxmlformats.org/officeDocument/2006/relationships/oleObject" Target="../embeddings/oleObject16.bin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jpe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hyperlink" Target="https://phet.colorado.edu/sims/blackbody-spectrum/blackbody-spectrum_pt_BR.html" TargetMode="Externa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85.png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gif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88.wmf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hyperlink" Target="https://www.youtube.com/watch?v=USGENeYkBd4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sol.jpeg"/>
          <p:cNvPicPr>
            <a:picLocks noChangeAspect="1"/>
          </p:cNvPicPr>
          <p:nvPr/>
        </p:nvPicPr>
        <p:blipFill rotWithShape="1">
          <a:blip r:embed="rId2" cstate="print"/>
          <a:srcRect t="17650" b="7575"/>
          <a:stretch/>
        </p:blipFill>
        <p:spPr>
          <a:xfrm>
            <a:off x="0" y="0"/>
            <a:ext cx="12192000" cy="6837424"/>
          </a:xfrm>
          <a:prstGeom prst="rect">
            <a:avLst/>
          </a:prstGeom>
        </p:spPr>
      </p:pic>
      <p:sp>
        <p:nvSpPr>
          <p:cNvPr id="10243" name="CaixaDeTexto 4"/>
          <p:cNvSpPr txBox="1">
            <a:spLocks noChangeArrowheads="1"/>
          </p:cNvSpPr>
          <p:nvPr/>
        </p:nvSpPr>
        <p:spPr bwMode="auto">
          <a:xfrm>
            <a:off x="0" y="116632"/>
            <a:ext cx="12192000" cy="831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História da Natureza da Luz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5445126"/>
            <a:ext cx="12192000" cy="1412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0" rIns="90000" bIns="46800"/>
          <a:lstStyle/>
          <a:p>
            <a:pPr marL="25400" algn="ctr">
              <a:lnSpc>
                <a:spcPct val="90000"/>
              </a:lnSpc>
              <a:spcBef>
                <a:spcPts val="600"/>
              </a:spcBef>
              <a:buClr>
                <a:srgbClr val="3891A7"/>
              </a:buClr>
              <a:buSzPct val="80000"/>
              <a:tabLst>
                <a:tab pos="25400" algn="l"/>
                <a:tab pos="939800" algn="l"/>
                <a:tab pos="1854200" algn="l"/>
                <a:tab pos="2768600" algn="l"/>
                <a:tab pos="3683000" algn="l"/>
                <a:tab pos="4597400" algn="l"/>
                <a:tab pos="5511800" algn="l"/>
                <a:tab pos="6426200" algn="l"/>
                <a:tab pos="7340600" algn="l"/>
                <a:tab pos="8255000" algn="l"/>
                <a:tab pos="9169400" algn="l"/>
                <a:tab pos="10083800" algn="l"/>
              </a:tabLst>
            </a:pPr>
            <a:r>
              <a:rPr lang="en-GB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Prof. Ricardo Francisco Pereira</a:t>
            </a:r>
          </a:p>
          <a:p>
            <a:pPr marL="25400" algn="ctr">
              <a:lnSpc>
                <a:spcPct val="90000"/>
              </a:lnSpc>
              <a:spcBef>
                <a:spcPts val="600"/>
              </a:spcBef>
              <a:buClr>
                <a:srgbClr val="3891A7"/>
              </a:buClr>
              <a:buSzPct val="80000"/>
              <a:tabLst>
                <a:tab pos="25400" algn="l"/>
                <a:tab pos="939800" algn="l"/>
                <a:tab pos="1854200" algn="l"/>
                <a:tab pos="2768600" algn="l"/>
                <a:tab pos="3683000" algn="l"/>
                <a:tab pos="4597400" algn="l"/>
                <a:tab pos="5511800" algn="l"/>
                <a:tab pos="6426200" algn="l"/>
                <a:tab pos="7340600" algn="l"/>
                <a:tab pos="8255000" algn="l"/>
                <a:tab pos="9169400" algn="l"/>
                <a:tab pos="10083800" algn="l"/>
              </a:tabLst>
            </a:pPr>
            <a:r>
              <a:rPr lang="en-GB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ricardoastronomo@gmail.com</a:t>
            </a:r>
          </a:p>
          <a:p>
            <a:pPr marL="25400" algn="ctr">
              <a:lnSpc>
                <a:spcPct val="90000"/>
              </a:lnSpc>
              <a:spcBef>
                <a:spcPts val="600"/>
              </a:spcBef>
              <a:buClr>
                <a:srgbClr val="3891A7"/>
              </a:buClr>
              <a:buSzPct val="80000"/>
              <a:tabLst>
                <a:tab pos="25400" algn="l"/>
                <a:tab pos="939800" algn="l"/>
                <a:tab pos="1854200" algn="l"/>
                <a:tab pos="2768600" algn="l"/>
                <a:tab pos="3683000" algn="l"/>
                <a:tab pos="4597400" algn="l"/>
                <a:tab pos="5511800" algn="l"/>
                <a:tab pos="6426200" algn="l"/>
                <a:tab pos="7340600" algn="l"/>
                <a:tab pos="8255000" algn="l"/>
                <a:tab pos="9169400" algn="l"/>
                <a:tab pos="10083800" algn="l"/>
              </a:tabLst>
            </a:pPr>
            <a:r>
              <a:rPr lang="pt-B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www.recursosdefisica.com.br</a:t>
            </a:r>
            <a:endParaRPr lang="en-GB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21456" y="3573016"/>
            <a:ext cx="11809312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/>
              <a:t>	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O principal argumento de </a:t>
            </a:r>
            <a:r>
              <a:rPr lang="pt-BR" sz="2400" dirty="0" err="1">
                <a:latin typeface="Arial" pitchFamily="34" charset="0"/>
                <a:cs typeface="Arial" pitchFamily="34" charset="0"/>
              </a:rPr>
              <a:t>Huygens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contra a Teoria corpuscular é devido a imensa velocidade com que se deslocava, para ele, para se descolar tão velozmente, a luz só poderia ser uma onda.</a:t>
            </a:r>
            <a:endParaRPr lang="pt-BR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21456" y="980728"/>
            <a:ext cx="11809312" cy="1685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pt-B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Teoria ondulatória de </a:t>
            </a:r>
            <a:r>
              <a:rPr lang="pt-BR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Huygens</a:t>
            </a:r>
            <a:r>
              <a:rPr lang="pt-B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pt-BR" sz="2400" dirty="0">
                <a:solidFill>
                  <a:srgbClr val="3A2422"/>
                </a:solidFill>
                <a:latin typeface="Arial" pitchFamily="34" charset="0"/>
                <a:cs typeface="Arial" pitchFamily="34" charset="0"/>
              </a:rPr>
              <a:t>utiliza uma construção geométrica que permite prever onde estará uma dada frente de onda em qualquer instante futuro se conhecermos sua posição atual. Essa construção se baseia no Princípio de </a:t>
            </a:r>
            <a:r>
              <a:rPr lang="pt-BR" sz="2400" dirty="0" err="1">
                <a:solidFill>
                  <a:srgbClr val="3A2422"/>
                </a:solidFill>
                <a:latin typeface="Arial" pitchFamily="34" charset="0"/>
                <a:cs typeface="Arial" pitchFamily="34" charset="0"/>
              </a:rPr>
              <a:t>Huygens</a:t>
            </a:r>
            <a:r>
              <a:rPr lang="pt-BR" sz="2400" dirty="0">
                <a:solidFill>
                  <a:srgbClr val="3A2422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9369" name="Picture 9" descr="waves-or-particles"/>
          <p:cNvPicPr>
            <a:picLocks noChangeAspect="1" noChangeArrowheads="1"/>
          </p:cNvPicPr>
          <p:nvPr/>
        </p:nvPicPr>
        <p:blipFill>
          <a:blip r:embed="rId3" cstate="print">
            <a:lum bright="-18000" contrast="24000"/>
          </a:blip>
          <a:srcRect/>
          <a:stretch>
            <a:fillRect/>
          </a:stretch>
        </p:blipFill>
        <p:spPr bwMode="auto">
          <a:xfrm>
            <a:off x="7824192" y="1278554"/>
            <a:ext cx="4367808" cy="5579446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0" y="260648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Estudos sobre os Raios-X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63352" y="2428868"/>
            <a:ext cx="7272808" cy="2239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Paralelamente aos estudos sobre física atômica, as pesquisas sobre Raios X mantinham acesa a discussão sobre a natureza da radiação: onda, partícula, os dois ou nenhum dos dois.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237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4032" y="2398310"/>
            <a:ext cx="5807968" cy="4459690"/>
          </a:xfrm>
          <a:prstGeom prst="rect">
            <a:avLst/>
          </a:prstGeom>
          <a:noFill/>
        </p:spPr>
      </p:pic>
      <p:pic>
        <p:nvPicPr>
          <p:cNvPr id="236237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328" y="2424290"/>
            <a:ext cx="5904656" cy="4462260"/>
          </a:xfrm>
          <a:prstGeom prst="rect">
            <a:avLst/>
          </a:prstGeom>
          <a:noFill/>
        </p:spPr>
      </p:pic>
      <p:sp>
        <p:nvSpPr>
          <p:cNvPr id="8" name="CaixaDeTexto 7"/>
          <p:cNvSpPr txBox="1"/>
          <p:nvPr/>
        </p:nvSpPr>
        <p:spPr>
          <a:xfrm>
            <a:off x="299356" y="332656"/>
            <a:ext cx="11593288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	Em 1912, William Bragg considerou que os raios X tinham tanto propriedades </a:t>
            </a:r>
            <a:r>
              <a:rPr lang="pt-BR" sz="2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ondulatórias quanto corpusculares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e que era necessário encontrar uma nova teoria dualística.</a:t>
            </a: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0" y="357166"/>
            <a:ext cx="12192000" cy="692150"/>
          </a:xfrm>
          <a:prstGeom prst="rect">
            <a:avLst/>
          </a:prstGeom>
          <a:noFill/>
          <a:ln/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pt-BR" sz="3200" b="1" dirty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Ondas e corpúsculos</a:t>
            </a:r>
          </a:p>
        </p:txBody>
      </p:sp>
      <p:sp>
        <p:nvSpPr>
          <p:cNvPr id="9" name="Retângulo 8"/>
          <p:cNvSpPr/>
          <p:nvPr/>
        </p:nvSpPr>
        <p:spPr>
          <a:xfrm>
            <a:off x="335360" y="1755080"/>
            <a:ext cx="11521280" cy="3347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Tx/>
              <a:buNone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	</a:t>
            </a:r>
            <a:r>
              <a:rPr lang="pt-BR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“Deve haver algum fato do qual somos completamente ignorantes e cuja descoberta pode revolucionar nossas visões sobre as relações entre ondas e éter e matéria. Por enquanto, temos que trabalhar com ambas teorias. Na segunda, quarta e sexta-feira utilizamos a teoria ondulatória; na terça, quinta-feira e sábado, pensamos em feixes de quanta de energia, ou corpúsculos, voando.”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(William Bragg)</a:t>
            </a:r>
            <a:endParaRPr lang="pt-BR" sz="2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91344" y="357166"/>
            <a:ext cx="11737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 comprovação experimental do modelo corpuscular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91344" y="2636912"/>
            <a:ext cx="8064896" cy="2199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/>
              <a:t>	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Em 1923, Arthur Holly Compton (1892-1962) demonstrou experimentalmente que os fótons podiam ser considerados como um pacote concentrado de energia.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	</a:t>
            </a:r>
          </a:p>
        </p:txBody>
      </p:sp>
      <p:pic>
        <p:nvPicPr>
          <p:cNvPr id="4" name="Imagem 3" descr="(p21)ComptonL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72264" y="1283443"/>
            <a:ext cx="3724648" cy="5574557"/>
          </a:xfrm>
          <a:prstGeom prst="rect">
            <a:avLst/>
          </a:prstGeom>
        </p:spPr>
      </p:pic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07368" y="2416577"/>
            <a:ext cx="5688632" cy="2802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Tx/>
              <a:buChar char="•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Incidiu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raios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-X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sobre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um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alvo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de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grafite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;</a:t>
            </a:r>
          </a:p>
          <a:p>
            <a:pPr algn="just">
              <a:lnSpc>
                <a:spcPct val="150000"/>
              </a:lnSpc>
              <a:buFontTx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Mediu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a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intensidade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do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raio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-X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espalhado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em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função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do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comprimento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de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onda</a:t>
            </a:r>
            <a:r>
              <a:rPr lang="en-US" sz="2400" dirty="0">
                <a:latin typeface="Times New Roman" pitchFamily="18" charset="0"/>
              </a:rPr>
              <a:t>.</a:t>
            </a:r>
            <a:endParaRPr lang="pt-BR" sz="24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263352" y="357167"/>
            <a:ext cx="11665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Experimento de Compton</a:t>
            </a:r>
          </a:p>
        </p:txBody>
      </p:sp>
      <p:pic>
        <p:nvPicPr>
          <p:cNvPr id="4" name="Imagem 3" descr="compt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89882" y="1628800"/>
            <a:ext cx="5791038" cy="4382108"/>
          </a:xfrm>
          <a:prstGeom prst="rect">
            <a:avLst/>
          </a:prstGeom>
        </p:spPr>
      </p:pic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63352" y="1285860"/>
            <a:ext cx="11737304" cy="5018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 O Efeito Compton ou espalhamento Compton, também conhecido como espalhamento incoerente, é uma das formas de interação da radiação com a matéria.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 probabilidade de ocorrência dessas interações é dependente da energia do fóton incidente e o número atômico do material absorvedor. 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O espalhamento Compton ocorre principalmente com fótons de média energia, entre 0,5 e 3,5 </a:t>
            </a:r>
            <a:r>
              <a:rPr lang="pt-BR" sz="2400" dirty="0" err="1">
                <a:latin typeface="Arial" pitchFamily="34" charset="0"/>
                <a:cs typeface="Arial" pitchFamily="34" charset="0"/>
              </a:rPr>
              <a:t>MeV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, sendo que este intervalo aumenta para amostras de baixo número atômico. Portanto, fótons de raios-X e gama podem produzir esse tipo de interação.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endParaRPr lang="pt-BR" sz="2400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260648"/>
            <a:ext cx="12191999" cy="584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Efeito</a:t>
            </a:r>
            <a:r>
              <a:rPr lang="en-US" sz="32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Compton – </a:t>
            </a:r>
            <a:r>
              <a:rPr lang="en-US" sz="32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Conclusões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5360" y="333376"/>
            <a:ext cx="11449272" cy="2524121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	O espalhamento Compton acontece quando um fóton incidente choca-se inelasticamente com um elétron do átomo sendo espalhado possuindo energia menor que a original. A energia perdida é transferida para o elétron que é ejetado com ganho de energia cinética. </a:t>
            </a:r>
          </a:p>
        </p:txBody>
      </p:sp>
      <p:sp>
        <p:nvSpPr>
          <p:cNvPr id="346117" name="Rectangle 5"/>
          <p:cNvSpPr>
            <a:spLocks noChangeArrowheads="1"/>
          </p:cNvSpPr>
          <p:nvPr/>
        </p:nvSpPr>
        <p:spPr bwMode="auto">
          <a:xfrm>
            <a:off x="6386514" y="4290497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pt-BR"/>
          </a:p>
        </p:txBody>
      </p:sp>
      <p:pic>
        <p:nvPicPr>
          <p:cNvPr id="3461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7673" y="2813454"/>
            <a:ext cx="10836653" cy="40445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27348" y="1556792"/>
            <a:ext cx="11737304" cy="3901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	Duas hipóteses são consideradas: </a:t>
            </a:r>
          </a:p>
          <a:p>
            <a:pPr algn="just">
              <a:lnSpc>
                <a:spcPct val="150000"/>
              </a:lnSpc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1) Como a energia do fóton incidente é muito maior que as energias cinéticas e potenciais de ligação do elétron no átomo, pode-se considerá-lo livre e em repouso antes da interação (v = 0); </a:t>
            </a:r>
          </a:p>
          <a:p>
            <a:pPr algn="just">
              <a:lnSpc>
                <a:spcPct val="150000"/>
              </a:lnSpc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2) A energia e o momento relativísticos são conservados durante a colisão.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188640"/>
            <a:ext cx="12192000" cy="584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Efeito</a:t>
            </a:r>
            <a:r>
              <a:rPr lang="en-US" sz="32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Compton – </a:t>
            </a:r>
            <a:r>
              <a:rPr lang="en-US" sz="32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Análise</a:t>
            </a:r>
            <a:r>
              <a:rPr lang="en-US" sz="32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qualitativa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0" y="206303"/>
            <a:ext cx="12192000" cy="584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Efeito</a:t>
            </a:r>
            <a:r>
              <a:rPr lang="en-US" sz="32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Compton – </a:t>
            </a:r>
            <a:r>
              <a:rPr lang="en-US" sz="32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Explicação</a:t>
            </a:r>
            <a:endParaRPr lang="pt-BR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2949" name="Text Box 5"/>
          <p:cNvSpPr txBox="1">
            <a:spLocks noChangeArrowheads="1"/>
          </p:cNvSpPr>
          <p:nvPr/>
        </p:nvSpPr>
        <p:spPr bwMode="auto">
          <a:xfrm>
            <a:off x="911424" y="1556792"/>
            <a:ext cx="6478041" cy="240065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n-US" sz="2400" dirty="0" err="1">
                <a:latin typeface="Arial" pitchFamily="34" charset="0"/>
                <a:cs typeface="Arial" pitchFamily="34" charset="0"/>
              </a:rPr>
              <a:t>Conservação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da energia total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relativística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AutoNum type="arabicParenR"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AutoNum type="arabicParenR"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AutoNum type="arabicParenR"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AutoNum type="arabicParenR"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en-US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AutoNum type="arabicParenR"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2286000" lvl="4" indent="-457200">
              <a:buFontTx/>
              <a:buAutoNum type="arabicParenR"/>
            </a:pP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2880" name="Object 10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6117790"/>
              </p:ext>
            </p:extLst>
          </p:nvPr>
        </p:nvGraphicFramePr>
        <p:xfrm>
          <a:off x="3196725" y="3364322"/>
          <a:ext cx="5798550" cy="74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Equation" r:id="rId3" imgW="3276360" imgH="419040" progId="Equation.3">
                  <p:embed/>
                </p:oleObj>
              </mc:Choice>
              <mc:Fallback>
                <p:oleObj name="Equation" r:id="rId3" imgW="3276360" imgH="419040" progId="Equation.3">
                  <p:embed/>
                  <p:pic>
                    <p:nvPicPr>
                      <p:cNvPr id="12288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6725" y="3364322"/>
                        <a:ext cx="5798550" cy="7416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952" name="AutoShape 8"/>
          <p:cNvSpPr>
            <a:spLocks noChangeArrowheads="1"/>
          </p:cNvSpPr>
          <p:nvPr/>
        </p:nvSpPr>
        <p:spPr bwMode="auto">
          <a:xfrm>
            <a:off x="551384" y="4365104"/>
            <a:ext cx="1724930" cy="1252356"/>
          </a:xfrm>
          <a:prstGeom prst="wedgeRoundRectCallout">
            <a:avLst>
              <a:gd name="adj1" fmla="val 102759"/>
              <a:gd name="adj2" fmla="val -79799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Energia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inicial</a:t>
            </a:r>
            <a:r>
              <a:rPr lang="en-US" dirty="0">
                <a:latin typeface="Arial" pitchFamily="34" charset="0"/>
                <a:cs typeface="Arial" pitchFamily="34" charset="0"/>
              </a:rPr>
              <a:t> do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fóton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2783632" y="5138801"/>
            <a:ext cx="1678735" cy="1252356"/>
          </a:xfrm>
          <a:prstGeom prst="wedgeRoundRectCallout">
            <a:avLst>
              <a:gd name="adj1" fmla="val 69041"/>
              <a:gd name="adj2" fmla="val -131732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Energia de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repouso</a:t>
            </a:r>
            <a:r>
              <a:rPr lang="en-US" dirty="0">
                <a:latin typeface="Arial" pitchFamily="34" charset="0"/>
                <a:cs typeface="Arial" pitchFamily="34" charset="0"/>
              </a:rPr>
              <a:t> do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elétron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5139703" y="5138801"/>
            <a:ext cx="1419134" cy="1252356"/>
          </a:xfrm>
          <a:prstGeom prst="wedgeRoundRectCallout">
            <a:avLst>
              <a:gd name="adj1" fmla="val 18282"/>
              <a:gd name="adj2" fmla="val -133138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Energia final do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fóton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6765100" y="5138801"/>
            <a:ext cx="1851803" cy="1252356"/>
          </a:xfrm>
          <a:prstGeom prst="wedgeRoundRectCallout">
            <a:avLst>
              <a:gd name="adj1" fmla="val -14402"/>
              <a:gd name="adj2" fmla="val -131307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Energia de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repouso</a:t>
            </a:r>
            <a:r>
              <a:rPr lang="en-US" dirty="0">
                <a:latin typeface="Arial" pitchFamily="34" charset="0"/>
                <a:cs typeface="Arial" pitchFamily="34" charset="0"/>
              </a:rPr>
              <a:t> do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elétron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9408368" y="2323612"/>
            <a:ext cx="2676765" cy="867015"/>
          </a:xfrm>
          <a:prstGeom prst="wedgeRectCallout">
            <a:avLst>
              <a:gd name="adj1" fmla="val -62851"/>
              <a:gd name="adj2" fmla="val 111479"/>
            </a:avLst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/>
            <a:endParaRPr lang="pt-BR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9029430" y="5283869"/>
            <a:ext cx="2855582" cy="854985"/>
          </a:xfrm>
          <a:prstGeom prst="wedgeRoundRectCallout">
            <a:avLst>
              <a:gd name="adj1" fmla="val -50945"/>
              <a:gd name="adj2" fmla="val -202274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Energia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cinética</a:t>
            </a:r>
            <a:r>
              <a:rPr lang="en-US" dirty="0">
                <a:latin typeface="Arial" pitchFamily="34" charset="0"/>
                <a:cs typeface="Arial" pitchFamily="34" charset="0"/>
              </a:rPr>
              <a:t> do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elétron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espalhado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Object 10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3574029"/>
              </p:ext>
            </p:extLst>
          </p:nvPr>
        </p:nvGraphicFramePr>
        <p:xfrm>
          <a:off x="9727204" y="2498414"/>
          <a:ext cx="2039091" cy="48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Equation" r:id="rId5" imgW="1612800" imgH="380880" progId="Equation.3">
                  <p:embed/>
                </p:oleObj>
              </mc:Choice>
              <mc:Fallback>
                <p:oleObj name="Equation" r:id="rId5" imgW="1612800" imgH="380880" progId="Equation.3">
                  <p:embed/>
                  <p:pic>
                    <p:nvPicPr>
                      <p:cNvPr id="11" name="Object 10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27204" y="2498414"/>
                        <a:ext cx="2039091" cy="4816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63352" y="332656"/>
            <a:ext cx="11665296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Em 1950 G. N. </a:t>
            </a:r>
            <a:r>
              <a:rPr lang="pt-BR" sz="2400" dirty="0" err="1">
                <a:latin typeface="Arial" pitchFamily="34" charset="0"/>
                <a:cs typeface="Arial" pitchFamily="34" charset="0"/>
              </a:rPr>
              <a:t>Cross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e Norman Foster Ramsey detectaram o elétron de recuo. Também verificaram o ângulo de espalhamento do elétron concordando com seu valor teórico.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agem 2" descr="C0113920-Norman_Ramsey,_American,_physicist-SP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38414" y="2234202"/>
            <a:ext cx="6845290" cy="462379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63352" y="188640"/>
            <a:ext cx="11665296" cy="2239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pt-BR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Princípio de </a:t>
            </a:r>
            <a:r>
              <a:rPr lang="pt-BR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Huygens</a:t>
            </a:r>
            <a:r>
              <a:rPr lang="pt-BR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Todos os pontos de uma frente de onda se comportam como fontes pontuais de ondas secundárias. Depois de um intervalo de tempo </a:t>
            </a:r>
            <a:r>
              <a:rPr lang="pt-B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a nova posição da frente de onda é dada por uma superfície tangente a essas ondas secundárias.</a:t>
            </a:r>
          </a:p>
        </p:txBody>
      </p:sp>
      <p:pic>
        <p:nvPicPr>
          <p:cNvPr id="12" name="Imagem 11" descr="afg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0216" y="2097618"/>
            <a:ext cx="3760960" cy="4587742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263352" y="2886442"/>
            <a:ext cx="7560840" cy="3347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pt-BR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 Teoria ondulatória da Luz foi feita pelo físico holandês Christian </a:t>
            </a:r>
            <a:r>
              <a:rPr lang="pt-BR" sz="2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Huygens</a:t>
            </a:r>
            <a:r>
              <a:rPr lang="pt-BR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em 1678. Embora muito menos completa que a teoria eletromagnética de Maxwell, formulada mais tarde, a teoria de </a:t>
            </a:r>
            <a:r>
              <a:rPr lang="pt-BR" sz="2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Huygens</a:t>
            </a:r>
            <a:r>
              <a:rPr lang="pt-BR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era matematicamente mais simples e permanece útil até hoje.</a:t>
            </a:r>
            <a:endParaRPr lang="pt-BR" sz="2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-12352" y="332656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Conclusões parciais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35360" y="1785926"/>
            <a:ext cx="11521280" cy="3347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Modelo Ondulatório da Luz: 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	Explica a reflexão, a refração, a interferência, a polarização e a difração.</a:t>
            </a:r>
          </a:p>
          <a:p>
            <a:pPr algn="just">
              <a:lnSpc>
                <a:spcPct val="150000"/>
              </a:lnSpc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Modelo Corpuscular da Luz: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	Explica o Efeito Fotoelétrico, a Radiação do Corpo Negro e o Efeito Compton.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4943870" y="357166"/>
            <a:ext cx="7248129" cy="692150"/>
          </a:xfrm>
          <a:prstGeom prst="rect">
            <a:avLst/>
          </a:prstGeom>
          <a:noFill/>
          <a:ln/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pt-BR" sz="3200" b="1" dirty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Príncipe Louis de Broglie</a:t>
            </a:r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2" y="5243"/>
            <a:ext cx="4940449" cy="6852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 Box 1029"/>
          <p:cNvSpPr txBox="1">
            <a:spLocks noChangeArrowheads="1"/>
          </p:cNvSpPr>
          <p:nvPr/>
        </p:nvSpPr>
        <p:spPr bwMode="auto">
          <a:xfrm>
            <a:off x="5303912" y="2996952"/>
            <a:ext cx="6624736" cy="1131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Prêmio Nobel de física (1929) “</a:t>
            </a:r>
            <a:r>
              <a:rPr lang="pt-BR" sz="2400" dirty="0" err="1">
                <a:latin typeface="Arial" pitchFamily="34" charset="0"/>
                <a:cs typeface="Arial" pitchFamily="34" charset="0"/>
              </a:rPr>
              <a:t>Wave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err="1">
                <a:latin typeface="Arial" pitchFamily="34" charset="0"/>
                <a:cs typeface="Arial" pitchFamily="34" charset="0"/>
              </a:rPr>
              <a:t>Nature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err="1">
                <a:latin typeface="Arial" pitchFamily="34" charset="0"/>
                <a:cs typeface="Arial" pitchFamily="34" charset="0"/>
              </a:rPr>
              <a:t>of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err="1">
                <a:latin typeface="Arial" pitchFamily="34" charset="0"/>
                <a:cs typeface="Arial" pitchFamily="34" charset="0"/>
              </a:rPr>
              <a:t>electron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”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263352" y="1700808"/>
            <a:ext cx="11665296" cy="390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	Em sua tese de doutorado “pesquisa sobre a Teoria dos Quanta”, apresentada em 1924 à Faculdade de Ciência da Universidade de Paris, Louis de Broglie propôs a existência de </a:t>
            </a:r>
            <a:r>
              <a:rPr lang="pt-BR" sz="2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ondas de matéria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	A hipótese de </a:t>
            </a:r>
            <a:r>
              <a:rPr lang="pt-BR" sz="2400" dirty="0" err="1">
                <a:latin typeface="Arial" pitchFamily="34" charset="0"/>
                <a:cs typeface="Arial" pitchFamily="34" charset="0"/>
              </a:rPr>
              <a:t>De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Broglie era que o comportamento dual da radiação, também se aplicava à matéria.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	Sua sugestão era uma afirmação a respeito de uma grande simetria na natureza, já que o Universo é inteiramente composto de matéria e radiação.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0" y="357166"/>
            <a:ext cx="12192000" cy="692150"/>
          </a:xfrm>
          <a:prstGeom prst="rect">
            <a:avLst/>
          </a:prstGeom>
          <a:noFill/>
          <a:ln/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pt-BR" sz="3200" b="1" dirty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As idéias de Louis de Broglie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8899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8491742"/>
              </p:ext>
            </p:extLst>
          </p:nvPr>
        </p:nvGraphicFramePr>
        <p:xfrm>
          <a:off x="4454839" y="4509120"/>
          <a:ext cx="3282321" cy="155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Equação" r:id="rId4" imgW="990360" imgH="469800" progId="Equation.3">
                  <p:embed/>
                </p:oleObj>
              </mc:Choice>
              <mc:Fallback>
                <p:oleObj name="Equação" r:id="rId4" imgW="990360" imgH="469800" progId="Equation.3">
                  <p:embed/>
                  <p:pic>
                    <p:nvPicPr>
                      <p:cNvPr id="238899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4839" y="4509120"/>
                        <a:ext cx="3282321" cy="155733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0" y="357166"/>
            <a:ext cx="12192000" cy="692150"/>
          </a:xfrm>
          <a:prstGeom prst="rect">
            <a:avLst/>
          </a:prstGeom>
          <a:noFill/>
          <a:ln/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pt-BR" sz="3200" b="1" dirty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Átomos de luz</a:t>
            </a:r>
          </a:p>
          <a:p>
            <a:pPr algn="ctr">
              <a:spcBef>
                <a:spcPct val="0"/>
              </a:spcBef>
              <a:defRPr/>
            </a:pPr>
            <a:endParaRPr lang="pt-BR" sz="3200" b="1" dirty="0">
              <a:solidFill>
                <a:srgbClr val="FF000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63352" y="1714488"/>
            <a:ext cx="11665296" cy="2239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Tx/>
              <a:buNone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	Nos seus primeiros trabalhos teóricos, em 1922, Louis considerou os quanta de luz como partículas iguais às outras.</a:t>
            </a:r>
          </a:p>
          <a:p>
            <a:pPr algn="just">
              <a:lnSpc>
                <a:spcPct val="150000"/>
              </a:lnSpc>
              <a:buFontTx/>
              <a:buNone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	Supôs que tinham velocidade próxima de </a:t>
            </a:r>
            <a:r>
              <a:rPr lang="pt-BR" sz="2400" i="1" dirty="0">
                <a:latin typeface="Arial" pitchFamily="34" charset="0"/>
                <a:cs typeface="Arial" pitchFamily="34" charset="0"/>
              </a:rPr>
              <a:t>c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, porém um pouco menor, obedecendo as equações da relatividade especial. </a:t>
            </a:r>
            <a:endParaRPr lang="pt-BR" sz="24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104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15450" y="3524784"/>
            <a:ext cx="2876550" cy="2359025"/>
          </a:xfrm>
          <a:prstGeom prst="rect">
            <a:avLst/>
          </a:prstGeom>
          <a:noFill/>
        </p:spPr>
      </p:pic>
      <p:pic>
        <p:nvPicPr>
          <p:cNvPr id="239104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15450" y="1162584"/>
            <a:ext cx="2876550" cy="2359025"/>
          </a:xfrm>
          <a:prstGeom prst="rect">
            <a:avLst/>
          </a:prstGeom>
          <a:noFill/>
        </p:spPr>
      </p:pic>
      <p:sp>
        <p:nvSpPr>
          <p:cNvPr id="7" name="Retângulo 6"/>
          <p:cNvSpPr/>
          <p:nvPr/>
        </p:nvSpPr>
        <p:spPr>
          <a:xfrm>
            <a:off x="335360" y="985639"/>
            <a:ext cx="8496944" cy="48867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Tx/>
              <a:buNone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	Louis aplicou aos quanta de luz as equações de Planck e de Einstein:</a:t>
            </a:r>
          </a:p>
          <a:p>
            <a:pPr algn="ctr">
              <a:buFontTx/>
              <a:buNone/>
            </a:pPr>
            <a:r>
              <a:rPr lang="pt-BR" sz="3200" dirty="0">
                <a:solidFill>
                  <a:srgbClr val="0000FF"/>
                </a:solidFill>
              </a:rPr>
              <a:t>E = </a:t>
            </a:r>
            <a:r>
              <a:rPr lang="pt-BR" sz="3200" dirty="0" err="1">
                <a:solidFill>
                  <a:srgbClr val="0000FF"/>
                </a:solidFill>
              </a:rPr>
              <a:t>mc²</a:t>
            </a:r>
            <a:endParaRPr lang="pt-BR" sz="3200" dirty="0">
              <a:solidFill>
                <a:srgbClr val="0000FF"/>
              </a:solidFill>
            </a:endParaRPr>
          </a:p>
          <a:p>
            <a:pPr algn="ctr">
              <a:buFontTx/>
              <a:buNone/>
            </a:pPr>
            <a:r>
              <a:rPr lang="pt-BR" sz="3200" dirty="0">
                <a:solidFill>
                  <a:srgbClr val="0000FF"/>
                </a:solidFill>
              </a:rPr>
              <a:t>E= </a:t>
            </a:r>
            <a:r>
              <a:rPr lang="pt-BR" sz="3200" dirty="0" err="1">
                <a:solidFill>
                  <a:srgbClr val="0000FF"/>
                </a:solidFill>
              </a:rPr>
              <a:t>h</a:t>
            </a:r>
            <a:r>
              <a:rPr lang="pt-BR" sz="3200" dirty="0" err="1">
                <a:solidFill>
                  <a:srgbClr val="0000FF"/>
                </a:solidFill>
                <a:latin typeface="Symbol" pitchFamily="18" charset="2"/>
              </a:rPr>
              <a:t>n</a:t>
            </a:r>
            <a:endParaRPr lang="pt-BR" sz="3200" dirty="0">
              <a:solidFill>
                <a:srgbClr val="0000FF"/>
              </a:solidFill>
            </a:endParaRPr>
          </a:p>
          <a:p>
            <a:pPr algn="just">
              <a:lnSpc>
                <a:spcPct val="150000"/>
              </a:lnSpc>
              <a:buFontTx/>
              <a:buNone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	Einstein não havia aplicado a relatividade ao quantum. </a:t>
            </a:r>
          </a:p>
          <a:p>
            <a:pPr algn="just">
              <a:lnSpc>
                <a:spcPct val="150000"/>
              </a:lnSpc>
              <a:buFontTx/>
              <a:buNone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	De Broglie não esclareceu o que significava a freqüência </a:t>
            </a:r>
            <a:r>
              <a:rPr lang="pt-BR" sz="2400" dirty="0">
                <a:latin typeface="Symbol" pitchFamily="18" charset="2"/>
              </a:rPr>
              <a:t>n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lnSpc>
                <a:spcPct val="150000"/>
              </a:lnSpc>
              <a:buFontTx/>
              <a:buNone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	Era necessário supor que havia uma </a:t>
            </a:r>
            <a:r>
              <a:rPr lang="pt-BR" sz="2400" i="1" dirty="0">
                <a:latin typeface="Arial" pitchFamily="34" charset="0"/>
                <a:cs typeface="Arial" pitchFamily="34" charset="0"/>
              </a:rPr>
              <a:t>onda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associada a cada partícula. </a:t>
            </a: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335360" y="1000109"/>
            <a:ext cx="11521280" cy="455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	Propôs que os aspectos ondulatórios e corpusculares da matéria se comportassem da mesma forma que ocorre na radiação.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	Então, tanto para matéria quanto para a radiação a energia total </a:t>
            </a:r>
            <a:r>
              <a:rPr lang="pt-BR" sz="2400" i="1" dirty="0">
                <a:latin typeface="Arial" pitchFamily="34" charset="0"/>
                <a:cs typeface="Arial" pitchFamily="34" charset="0"/>
              </a:rPr>
              <a:t>E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está relacionada com a freqüência </a:t>
            </a:r>
            <a:r>
              <a:rPr lang="pt-BR" sz="2400" i="1" dirty="0">
                <a:latin typeface="Arial" pitchFamily="34" charset="0"/>
                <a:cs typeface="Arial" pitchFamily="34" charset="0"/>
              </a:rPr>
              <a:t>υ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da onda associada ao seu movimento equação:</a:t>
            </a:r>
          </a:p>
          <a:p>
            <a:pPr algn="ctr">
              <a:buFontTx/>
              <a:buNone/>
            </a:pPr>
            <a:r>
              <a:rPr lang="pt-BR" sz="3200" b="1" dirty="0">
                <a:solidFill>
                  <a:srgbClr val="0000FF"/>
                </a:solidFill>
              </a:rPr>
              <a:t>E= </a:t>
            </a:r>
            <a:r>
              <a:rPr lang="pt-BR" sz="3200" b="1" dirty="0" err="1">
                <a:solidFill>
                  <a:srgbClr val="0000FF"/>
                </a:solidFill>
              </a:rPr>
              <a:t>h</a:t>
            </a:r>
            <a:r>
              <a:rPr lang="pt-BR" sz="3200" b="1" dirty="0" err="1">
                <a:solidFill>
                  <a:srgbClr val="0000FF"/>
                </a:solidFill>
                <a:latin typeface="Symbol" pitchFamily="18" charset="2"/>
              </a:rPr>
              <a:t>n</a:t>
            </a:r>
            <a:endParaRPr lang="pt-BR" sz="3200" b="1" dirty="0">
              <a:solidFill>
                <a:srgbClr val="0000FF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	E o momento </a:t>
            </a:r>
            <a:r>
              <a:rPr lang="pt-BR" sz="2400" i="1" dirty="0">
                <a:latin typeface="Arial" pitchFamily="34" charset="0"/>
                <a:cs typeface="Arial" pitchFamily="34" charset="0"/>
              </a:rPr>
              <a:t>p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é relacionado com o comprimento de onda  </a:t>
            </a:r>
            <a:r>
              <a:rPr lang="pt-BR" sz="2400" i="1" dirty="0">
                <a:latin typeface="Arial" pitchFamily="34" charset="0"/>
                <a:cs typeface="Arial" pitchFamily="34" charset="0"/>
                <a:sym typeface="Symbol" pitchFamily="18" charset="2"/>
              </a:rPr>
              <a:t> </a:t>
            </a:r>
            <a:r>
              <a:rPr lang="pt-BR" sz="2400" dirty="0">
                <a:latin typeface="Arial" pitchFamily="34" charset="0"/>
                <a:cs typeface="Arial" pitchFamily="34" charset="0"/>
                <a:sym typeface="Symbol" pitchFamily="18" charset="2"/>
              </a:rPr>
              <a:t>da onda pela equação:</a:t>
            </a:r>
          </a:p>
          <a:p>
            <a:pPr algn="ctr">
              <a:lnSpc>
                <a:spcPct val="150000"/>
              </a:lnSpc>
            </a:pPr>
            <a:r>
              <a:rPr lang="pt-BR" sz="3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p=h/.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91343" y="607139"/>
            <a:ext cx="11809312" cy="113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8" indent="-1588" algn="just">
              <a:lnSpc>
                <a:spcPct val="150000"/>
              </a:lnSpc>
              <a:spcBef>
                <a:spcPct val="20000"/>
              </a:spcBef>
            </a:pPr>
            <a:r>
              <a:rPr kumimoji="1" lang="pt-BR" sz="2000" dirty="0">
                <a:latin typeface="Arial" pitchFamily="34" charset="0"/>
                <a:cs typeface="Arial" pitchFamily="34" charset="0"/>
              </a:rPr>
              <a:t>		</a:t>
            </a:r>
            <a:r>
              <a:rPr kumimoji="1" lang="pt-BR" sz="2400" dirty="0">
                <a:latin typeface="Arial" pitchFamily="34" charset="0"/>
                <a:cs typeface="Arial" pitchFamily="34" charset="0"/>
              </a:rPr>
              <a:t>As propriedades da onda associada às partículas saem da teoria da relatividade.</a:t>
            </a: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2730717"/>
              </p:ext>
            </p:extLst>
          </p:nvPr>
        </p:nvGraphicFramePr>
        <p:xfrm>
          <a:off x="3636962" y="2464593"/>
          <a:ext cx="4918075" cy="192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Equação" r:id="rId3" imgW="1002960" imgH="393480" progId="Equation.3">
                  <p:embed/>
                </p:oleObj>
              </mc:Choice>
              <mc:Fallback>
                <p:oleObj name="Equação" r:id="rId3" imgW="1002960" imgH="393480" progId="Equation.3">
                  <p:embed/>
                  <p:pic>
                    <p:nvPicPr>
                      <p:cNvPr id="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6962" y="2464593"/>
                        <a:ext cx="4918075" cy="1928813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0" y="4712771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Dualidade Onda-partícula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3E0F221C-DF43-4F37-B017-EDA4AA1D9249}"/>
              </a:ext>
            </a:extLst>
          </p:cNvPr>
          <p:cNvSpPr txBox="1"/>
          <p:nvPr/>
        </p:nvSpPr>
        <p:spPr>
          <a:xfrm>
            <a:off x="119336" y="188640"/>
            <a:ext cx="12192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Vídeo:</a:t>
            </a:r>
          </a:p>
          <a:p>
            <a:pPr algn="ctr"/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O que é a dualidade onda partícula?</a:t>
            </a:r>
          </a:p>
          <a:p>
            <a:pPr algn="ctr"/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https://www.youtube.com/watch?v=2vRyLAPxyEs</a:t>
            </a:r>
            <a:r>
              <a:rPr lang="pt-BR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EB09678-7EFE-44B0-814E-1F87F9EA8D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50" y="400050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7521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2689791"/>
            <a:ext cx="12192000" cy="1478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Comparação entre o Modelo Corpuscular e o Modelo Ondulatório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reflexão_ond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09354" y="2143115"/>
            <a:ext cx="4299214" cy="4714883"/>
          </a:xfrm>
          <a:prstGeom prst="rect">
            <a:avLst/>
          </a:prstGeom>
        </p:spPr>
      </p:pic>
      <p:pic>
        <p:nvPicPr>
          <p:cNvPr id="4" name="Imagem 3" descr="reflexão_partícula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674" y="2071676"/>
            <a:ext cx="4060435" cy="4786323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913179" y="1357298"/>
            <a:ext cx="357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Modelo corpuscular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7237292" y="1357298"/>
            <a:ext cx="3643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Modelo ondulatório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0" y="285729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Reflexão da luz</a:t>
            </a: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8CF841D1-2463-4433-91FA-67DDB6C75BFA}"/>
              </a:ext>
            </a:extLst>
          </p:cNvPr>
          <p:cNvSpPr/>
          <p:nvPr/>
        </p:nvSpPr>
        <p:spPr>
          <a:xfrm>
            <a:off x="4485079" y="5733256"/>
            <a:ext cx="602809" cy="1124744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ln>
                <a:solidFill>
                  <a:schemeClr val="bg1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8328248" y="1280280"/>
            <a:ext cx="357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Modelo corpuscular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407368" y="1275648"/>
            <a:ext cx="371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Modelo ondulatório</a:t>
            </a:r>
          </a:p>
        </p:txBody>
      </p:sp>
      <p:pic>
        <p:nvPicPr>
          <p:cNvPr id="7" name="Imagem 6" descr="refração_ondas_partícul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132856"/>
            <a:ext cx="12218223" cy="4386834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1524000" y="285729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Refração da luz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524000" y="285729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Refração da luz: Resumo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265062" y="2204864"/>
            <a:ext cx="5404020" cy="2239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Modelo ondulatório</a:t>
            </a:r>
          </a:p>
          <a:p>
            <a:pPr algn="just">
              <a:lnSpc>
                <a:spcPct val="150000"/>
              </a:lnSpc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	A velocidade da luz no vidro é menor que a velocidade da luz no ar.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6312024" y="2204864"/>
            <a:ext cx="5618334" cy="2239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Modelo corpuscular</a:t>
            </a:r>
          </a:p>
          <a:p>
            <a:pPr algn="just">
              <a:lnSpc>
                <a:spcPct val="150000"/>
              </a:lnSpc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	A velocidade da luz no vidro é maior que a velocidade da luz no ar.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63352" y="1201082"/>
            <a:ext cx="11665296" cy="4455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/>
              <a:t>	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Até esse momento da História da Física, não existia nenhuma medida precisa da velocidade da luz no vidro. Sem essa medição, era impossível para os cientistas “decretarem” qual era o modelo da natureza da luz verdadeiro.</a:t>
            </a:r>
          </a:p>
          <a:p>
            <a:pPr algn="just">
              <a:lnSpc>
                <a:spcPct val="150000"/>
              </a:lnSpc>
            </a:pPr>
            <a:r>
              <a:rPr kumimoji="1" lang="pt-BR" sz="2400" dirty="0">
                <a:latin typeface="Arial" pitchFamily="34" charset="0"/>
                <a:cs typeface="Arial" pitchFamily="34" charset="0"/>
              </a:rPr>
              <a:t>	Newton procurou explicar um número de fenômenos muito maior do que a teoria de </a:t>
            </a:r>
            <a:r>
              <a:rPr kumimoji="1" lang="pt-BR" sz="2400" dirty="0" err="1">
                <a:latin typeface="Arial" pitchFamily="34" charset="0"/>
                <a:cs typeface="Arial" pitchFamily="34" charset="0"/>
              </a:rPr>
              <a:t>Huygens</a:t>
            </a:r>
            <a:r>
              <a:rPr kumimoji="1" lang="pt-BR" sz="2400" dirty="0">
                <a:latin typeface="Arial" pitchFamily="34" charset="0"/>
                <a:cs typeface="Arial" pitchFamily="34" charset="0"/>
              </a:rPr>
              <a:t> podia explicar e isso, junto com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o prestígio de Newton fez com que fosse dada maior credibilidade ao Modelo Corpuscular do que ao Modelo Ondulatório durante o século XVIII, silenciando todos menos os seus defensores mais ferrenhos.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5C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0" y="284317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Fenômenos ondulatórios da luz</a:t>
            </a:r>
          </a:p>
        </p:txBody>
      </p:sp>
      <p:pic>
        <p:nvPicPr>
          <p:cNvPr id="7" name="Imagem 6" descr="Uma imagem contendo texto&#10;&#10;Descrição gerada com alta confiança">
            <a:extLst>
              <a:ext uri="{FF2B5EF4-FFF2-40B4-BE49-F238E27FC236}">
                <a16:creationId xmlns:a16="http://schemas.microsoft.com/office/drawing/2014/main" id="{27D21C1B-CD73-4B34-B10E-4A4FD49D67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8" t="16737" b="6152"/>
          <a:stretch/>
        </p:blipFill>
        <p:spPr>
          <a:xfrm>
            <a:off x="834677" y="1114480"/>
            <a:ext cx="10522645" cy="573325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655840" y="1700808"/>
            <a:ext cx="7272808" cy="4455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200" dirty="0">
                <a:latin typeface="Arial" pitchFamily="34" charset="0"/>
                <a:cs typeface="Arial" pitchFamily="34" charset="0"/>
              </a:rPr>
              <a:t>	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É atribuído a Francesco Maria Grimaldi (1618–1663) a descoberta da Difração observando sombra de uma vara exposta a uma pequena fonte luminosa. Ele identificou o fenômeno como sendo ondulatório.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	Difração é o fenômeno pelo qual uma onda pode contornar obstáculos ou fendas mudando a sua forma de propagação.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2960" y="260648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Difração</a:t>
            </a:r>
          </a:p>
        </p:txBody>
      </p:sp>
      <p:pic>
        <p:nvPicPr>
          <p:cNvPr id="4" name="Imagem 3" descr="220px-Francesco_Maria_Grimald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94049"/>
            <a:ext cx="4439816" cy="5670767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35360" y="1340768"/>
            <a:ext cx="11521280" cy="5211554"/>
          </a:xfrm>
        </p:spPr>
        <p:txBody>
          <a:bodyPr>
            <a:noAutofit/>
          </a:bodyPr>
          <a:lstStyle/>
          <a:p>
            <a:pPr algn="just">
              <a:lnSpc>
                <a:spcPct val="170000"/>
              </a:lnSpc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A difração não altera </a:t>
            </a:r>
            <a:r>
              <a:rPr lang="pt-BR" sz="24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V </a:t>
            </a:r>
            <a:r>
              <a:rPr lang="pt-BR" sz="24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pt-BR" sz="24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f </a:t>
            </a:r>
            <a:r>
              <a:rPr lang="pt-BR" sz="24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pt-BR" sz="24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pt-BR" sz="24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e  </a:t>
            </a:r>
            <a:r>
              <a:rPr lang="pt-BR" sz="24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</a:t>
            </a:r>
            <a:r>
              <a:rPr lang="pt-BR" sz="2400" dirty="0">
                <a:latin typeface="Arial" pitchFamily="34" charset="0"/>
                <a:cs typeface="Arial" pitchFamily="34" charset="0"/>
                <a:sym typeface="Symbol" pitchFamily="18" charset="2"/>
              </a:rPr>
              <a:t>.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70000"/>
              </a:lnSpc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A difração ocorre com qualquer onda desde que seja satisfeita a seguinte condição:	 </a:t>
            </a:r>
            <a:r>
              <a:rPr lang="pt-BR" sz="24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</a:t>
            </a:r>
            <a:r>
              <a:rPr lang="pt-BR" sz="24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4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 d</a:t>
            </a:r>
            <a:r>
              <a:rPr lang="pt-BR" sz="2400" dirty="0">
                <a:solidFill>
                  <a:srgbClr val="00B05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 </a:t>
            </a:r>
            <a:r>
              <a:rPr lang="pt-BR" sz="2400" dirty="0">
                <a:latin typeface="Arial" pitchFamily="34" charset="0"/>
                <a:cs typeface="Arial" pitchFamily="34" charset="0"/>
                <a:sym typeface="Symbol" pitchFamily="18" charset="2"/>
              </a:rPr>
              <a:t>ou  </a:t>
            </a:r>
            <a:r>
              <a:rPr lang="pt-BR" sz="24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 &gt;&gt; d</a:t>
            </a:r>
          </a:p>
          <a:p>
            <a:pPr algn="just">
              <a:lnSpc>
                <a:spcPct val="170000"/>
              </a:lnSpc>
            </a:pPr>
            <a:endParaRPr lang="pt-BR" sz="2400" dirty="0"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algn="just">
              <a:lnSpc>
                <a:spcPct val="170000"/>
              </a:lnSpc>
            </a:pPr>
            <a:r>
              <a:rPr lang="pt-BR" sz="2400" dirty="0">
                <a:latin typeface="Arial" pitchFamily="34" charset="0"/>
                <a:cs typeface="Arial" pitchFamily="34" charset="0"/>
                <a:sym typeface="Symbol" pitchFamily="18" charset="2"/>
              </a:rPr>
              <a:t>Para </a:t>
            </a:r>
            <a:r>
              <a:rPr lang="pt-BR" sz="24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 &lt;&lt; d</a:t>
            </a:r>
            <a:r>
              <a:rPr lang="pt-BR" sz="2400" dirty="0">
                <a:solidFill>
                  <a:srgbClr val="00B05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pt-BR" sz="2400" dirty="0">
                <a:latin typeface="Arial" pitchFamily="34" charset="0"/>
                <a:cs typeface="Arial" pitchFamily="34" charset="0"/>
                <a:sym typeface="Symbol" pitchFamily="18" charset="2"/>
              </a:rPr>
              <a:t>, não ocorre difração.</a:t>
            </a:r>
          </a:p>
          <a:p>
            <a:pPr algn="just">
              <a:lnSpc>
                <a:spcPct val="170000"/>
              </a:lnSpc>
            </a:pPr>
            <a:r>
              <a:rPr lang="pt-BR" sz="24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d</a:t>
            </a:r>
            <a:r>
              <a:rPr lang="pt-BR" sz="2400" b="1" dirty="0"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pt-BR" sz="2400" dirty="0">
                <a:latin typeface="Arial" pitchFamily="34" charset="0"/>
                <a:cs typeface="Arial" pitchFamily="34" charset="0"/>
                <a:sym typeface="Symbol" pitchFamily="18" charset="2"/>
              </a:rPr>
              <a:t>é o tamanho do obstáculo ou a largura da fenda.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83CCEF7-125A-47DE-B13B-91B50409D8E8}"/>
              </a:ext>
            </a:extLst>
          </p:cNvPr>
          <p:cNvSpPr txBox="1"/>
          <p:nvPr/>
        </p:nvSpPr>
        <p:spPr>
          <a:xfrm>
            <a:off x="0" y="304574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Difração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 autoUpdateAnimBg="0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8747" name="Picture 11"/>
          <p:cNvPicPr>
            <a:picLocks noChangeAspect="1" noChangeArrowheads="1"/>
          </p:cNvPicPr>
          <p:nvPr/>
        </p:nvPicPr>
        <p:blipFill>
          <a:blip r:embed="rId2" cstate="print">
            <a:lum bright="12000" contrast="6000"/>
          </a:blip>
          <a:srcRect/>
          <a:stretch>
            <a:fillRect/>
          </a:stretch>
        </p:blipFill>
        <p:spPr bwMode="auto">
          <a:xfrm>
            <a:off x="9096091" y="1988840"/>
            <a:ext cx="3095909" cy="4141080"/>
          </a:xfrm>
          <a:prstGeom prst="rect">
            <a:avLst/>
          </a:prstGeom>
          <a:noFill/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0" y="428604"/>
            <a:ext cx="12192000" cy="581772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pt-BR" sz="3200" b="1" dirty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Isaac Newton</a:t>
            </a:r>
            <a:r>
              <a:rPr lang="pt-BR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e a Óptica</a:t>
            </a:r>
            <a:endParaRPr lang="pt-BR" sz="3200" b="1" dirty="0">
              <a:solidFill>
                <a:srgbClr val="FF000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63351" y="1988840"/>
            <a:ext cx="5681873" cy="3901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Tx/>
              <a:buNone/>
            </a:pPr>
            <a:r>
              <a:rPr lang="pt-BR" dirty="0"/>
              <a:t>	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O trabalho de Newton sobre óptica que se tornou mais conhecido foi o livro “</a:t>
            </a:r>
            <a:r>
              <a:rPr lang="pt-BR" sz="2400" dirty="0" err="1">
                <a:latin typeface="Arial" pitchFamily="34" charset="0"/>
                <a:cs typeface="Arial" pitchFamily="34" charset="0"/>
              </a:rPr>
              <a:t>Opticks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”, publicado em 1704. No entanto, a primeira publicação de Newton sobre óptica foi de 1672.</a:t>
            </a:r>
          </a:p>
          <a:p>
            <a:pPr algn="just">
              <a:lnSpc>
                <a:spcPct val="150000"/>
              </a:lnSpc>
              <a:buFontTx/>
              <a:buNone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	Sabe-se que ele estudava o assunto desde 1664.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m 4" descr="250px-Opticks.jpg">
            <a:extLst>
              <a:ext uri="{FF2B5EF4-FFF2-40B4-BE49-F238E27FC236}">
                <a16:creationId xmlns:a16="http://schemas.microsoft.com/office/drawing/2014/main" id="{9ADEF25F-1D51-4A96-A481-8E4CF483F6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1562" r="10251" b="2680"/>
          <a:stretch/>
        </p:blipFill>
        <p:spPr>
          <a:xfrm>
            <a:off x="6246776" y="1996840"/>
            <a:ext cx="2862252" cy="414108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difracao_por_fenda.jpg"/>
          <p:cNvPicPr>
            <a:picLocks noChangeAspect="1"/>
          </p:cNvPicPr>
          <p:nvPr/>
        </p:nvPicPr>
        <p:blipFill rotWithShape="1">
          <a:blip r:embed="rId2" cstate="print"/>
          <a:srcRect t="8726" b="8724"/>
          <a:stretch/>
        </p:blipFill>
        <p:spPr>
          <a:xfrm>
            <a:off x="653067" y="-18695"/>
            <a:ext cx="10915541" cy="687669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" y="343179"/>
            <a:ext cx="12192000" cy="591230"/>
          </a:xfrm>
        </p:spPr>
        <p:txBody>
          <a:bodyPr anchorCtr="1">
            <a:noAutofit/>
          </a:bodyPr>
          <a:lstStyle/>
          <a:p>
            <a:pPr>
              <a:lnSpc>
                <a:spcPct val="150000"/>
              </a:lnSpc>
            </a:pPr>
            <a:r>
              <a:rPr lang="pt-BR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Difração em uma fenda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38349" y="1785927"/>
            <a:ext cx="1776413" cy="493713"/>
          </a:xfrm>
        </p:spPr>
        <p:txBody>
          <a:bodyPr/>
          <a:lstStyle/>
          <a:p>
            <a:r>
              <a:rPr lang="pt-BR" sz="2400" b="1" i="1" dirty="0">
                <a:solidFill>
                  <a:srgbClr val="00B050"/>
                </a:solidFill>
                <a:cs typeface="Times New Roman" charset="0"/>
                <a:sym typeface="Symbol" pitchFamily="18" charset="2"/>
              </a:rPr>
              <a:t> &lt;&lt; d</a:t>
            </a:r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5295900" y="17526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r>
              <a:rPr lang="pt-BR" sz="2400" b="1" i="1" dirty="0">
                <a:solidFill>
                  <a:srgbClr val="00B050"/>
                </a:solidFill>
                <a:latin typeface="Tahoma" pitchFamily="34" charset="0"/>
                <a:cs typeface="Times New Roman" charset="0"/>
                <a:sym typeface="Symbol" pitchFamily="18" charset="2"/>
              </a:rPr>
              <a:t>  d</a:t>
            </a:r>
          </a:p>
        </p:txBody>
      </p:sp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8153400" y="17526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r>
              <a:rPr lang="pt-BR" sz="2400" b="1" i="1" dirty="0">
                <a:solidFill>
                  <a:srgbClr val="00B050"/>
                </a:solidFill>
                <a:latin typeface="Tahoma" pitchFamily="34" charset="0"/>
                <a:cs typeface="Times New Roman" charset="0"/>
                <a:sym typeface="Symbol" pitchFamily="18" charset="2"/>
              </a:rPr>
              <a:t> &gt;&gt; d</a:t>
            </a:r>
          </a:p>
        </p:txBody>
      </p:sp>
      <p:grpSp>
        <p:nvGrpSpPr>
          <p:cNvPr id="2" name="Group 137"/>
          <p:cNvGrpSpPr>
            <a:grpSpLocks/>
          </p:cNvGrpSpPr>
          <p:nvPr/>
        </p:nvGrpSpPr>
        <p:grpSpPr bwMode="auto">
          <a:xfrm>
            <a:off x="1955800" y="2667000"/>
            <a:ext cx="2590800" cy="2317750"/>
            <a:chOff x="288" y="1680"/>
            <a:chExt cx="1632" cy="1460"/>
          </a:xfrm>
        </p:grpSpPr>
        <p:grpSp>
          <p:nvGrpSpPr>
            <p:cNvPr id="3" name="Group 26"/>
            <p:cNvGrpSpPr>
              <a:grpSpLocks/>
            </p:cNvGrpSpPr>
            <p:nvPr/>
          </p:nvGrpSpPr>
          <p:grpSpPr bwMode="auto">
            <a:xfrm>
              <a:off x="288" y="1680"/>
              <a:ext cx="1632" cy="1460"/>
              <a:chOff x="288" y="1680"/>
              <a:chExt cx="1632" cy="1460"/>
            </a:xfrm>
          </p:grpSpPr>
          <p:sp>
            <p:nvSpPr>
              <p:cNvPr id="67590" name="Rectangle 6"/>
              <p:cNvSpPr>
                <a:spLocks noChangeArrowheads="1"/>
              </p:cNvSpPr>
              <p:nvPr/>
            </p:nvSpPr>
            <p:spPr bwMode="auto">
              <a:xfrm>
                <a:off x="288" y="1680"/>
                <a:ext cx="1632" cy="1460"/>
              </a:xfrm>
              <a:prstGeom prst="rect">
                <a:avLst/>
              </a:prstGeom>
              <a:solidFill>
                <a:srgbClr val="CCFFFF"/>
              </a:solidFill>
              <a:ln w="57150">
                <a:solidFill>
                  <a:srgbClr val="66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grpSp>
            <p:nvGrpSpPr>
              <p:cNvPr id="4" name="Group 19"/>
              <p:cNvGrpSpPr>
                <a:grpSpLocks/>
              </p:cNvGrpSpPr>
              <p:nvPr/>
            </p:nvGrpSpPr>
            <p:grpSpPr bwMode="auto">
              <a:xfrm>
                <a:off x="888" y="1680"/>
                <a:ext cx="0" cy="1460"/>
                <a:chOff x="888" y="1680"/>
                <a:chExt cx="0" cy="1460"/>
              </a:xfrm>
            </p:grpSpPr>
            <p:sp>
              <p:nvSpPr>
                <p:cNvPr id="67593" name="Line 9"/>
                <p:cNvSpPr>
                  <a:spLocks noChangeShapeType="1"/>
                </p:cNvSpPr>
                <p:nvPr/>
              </p:nvSpPr>
              <p:spPr bwMode="auto">
                <a:xfrm>
                  <a:off x="888" y="1680"/>
                  <a:ext cx="0" cy="336"/>
                </a:xfrm>
                <a:prstGeom prst="line">
                  <a:avLst/>
                </a:prstGeom>
                <a:noFill/>
                <a:ln w="57150">
                  <a:solidFill>
                    <a:srgbClr val="6600FF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pt-BR"/>
                </a:p>
              </p:txBody>
            </p:sp>
            <p:sp>
              <p:nvSpPr>
                <p:cNvPr id="67602" name="Line 18"/>
                <p:cNvSpPr>
                  <a:spLocks noChangeShapeType="1"/>
                </p:cNvSpPr>
                <p:nvPr/>
              </p:nvSpPr>
              <p:spPr bwMode="auto">
                <a:xfrm>
                  <a:off x="888" y="2804"/>
                  <a:ext cx="0" cy="336"/>
                </a:xfrm>
                <a:prstGeom prst="line">
                  <a:avLst/>
                </a:prstGeom>
                <a:noFill/>
                <a:ln w="57150">
                  <a:solidFill>
                    <a:srgbClr val="6600FF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pt-BR"/>
                </a:p>
              </p:txBody>
            </p:sp>
          </p:grpSp>
        </p:grpSp>
        <p:grpSp>
          <p:nvGrpSpPr>
            <p:cNvPr id="5" name="Group 126"/>
            <p:cNvGrpSpPr>
              <a:grpSpLocks/>
            </p:cNvGrpSpPr>
            <p:nvPr/>
          </p:nvGrpSpPr>
          <p:grpSpPr bwMode="auto">
            <a:xfrm>
              <a:off x="384" y="1858"/>
              <a:ext cx="504" cy="1104"/>
              <a:chOff x="384" y="1858"/>
              <a:chExt cx="504" cy="1104"/>
            </a:xfrm>
          </p:grpSpPr>
          <p:grpSp>
            <p:nvGrpSpPr>
              <p:cNvPr id="6" name="Group 111"/>
              <p:cNvGrpSpPr>
                <a:grpSpLocks/>
              </p:cNvGrpSpPr>
              <p:nvPr/>
            </p:nvGrpSpPr>
            <p:grpSpPr bwMode="auto">
              <a:xfrm>
                <a:off x="384" y="1858"/>
                <a:ext cx="504" cy="1104"/>
                <a:chOff x="384" y="1858"/>
                <a:chExt cx="504" cy="1104"/>
              </a:xfrm>
            </p:grpSpPr>
            <p:grpSp>
              <p:nvGrpSpPr>
                <p:cNvPr id="7" name="Group 110"/>
                <p:cNvGrpSpPr>
                  <a:grpSpLocks/>
                </p:cNvGrpSpPr>
                <p:nvPr/>
              </p:nvGrpSpPr>
              <p:grpSpPr bwMode="auto">
                <a:xfrm>
                  <a:off x="384" y="1858"/>
                  <a:ext cx="336" cy="1104"/>
                  <a:chOff x="384" y="1858"/>
                  <a:chExt cx="336" cy="1104"/>
                </a:xfrm>
              </p:grpSpPr>
              <p:sp>
                <p:nvSpPr>
                  <p:cNvPr id="67611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384" y="1858"/>
                    <a:ext cx="0" cy="1104"/>
                  </a:xfrm>
                  <a:prstGeom prst="line">
                    <a:avLst/>
                  </a:prstGeom>
                  <a:noFill/>
                  <a:ln w="12700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pt-BR"/>
                  </a:p>
                </p:txBody>
              </p:sp>
              <p:sp>
                <p:nvSpPr>
                  <p:cNvPr id="67612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552" y="1858"/>
                    <a:ext cx="0" cy="1104"/>
                  </a:xfrm>
                  <a:prstGeom prst="line">
                    <a:avLst/>
                  </a:prstGeom>
                  <a:noFill/>
                  <a:ln w="12700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pt-BR"/>
                  </a:p>
                </p:txBody>
              </p:sp>
              <p:sp>
                <p:nvSpPr>
                  <p:cNvPr id="67613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720" y="1858"/>
                    <a:ext cx="0" cy="1104"/>
                  </a:xfrm>
                  <a:prstGeom prst="line">
                    <a:avLst/>
                  </a:prstGeom>
                  <a:noFill/>
                  <a:ln w="12700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pt-BR"/>
                  </a:p>
                </p:txBody>
              </p:sp>
            </p:grpSp>
            <p:sp>
              <p:nvSpPr>
                <p:cNvPr id="67614" name="Line 30"/>
                <p:cNvSpPr>
                  <a:spLocks noChangeShapeType="1"/>
                </p:cNvSpPr>
                <p:nvPr/>
              </p:nvSpPr>
              <p:spPr bwMode="auto">
                <a:xfrm>
                  <a:off x="888" y="2016"/>
                  <a:ext cx="0" cy="788"/>
                </a:xfrm>
                <a:prstGeom prst="line">
                  <a:avLst/>
                </a:prstGeom>
                <a:noFill/>
                <a:ln w="12700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pt-BR"/>
                </a:p>
              </p:txBody>
            </p:sp>
          </p:grpSp>
          <p:grpSp>
            <p:nvGrpSpPr>
              <p:cNvPr id="8" name="Group 115"/>
              <p:cNvGrpSpPr>
                <a:grpSpLocks/>
              </p:cNvGrpSpPr>
              <p:nvPr/>
            </p:nvGrpSpPr>
            <p:grpSpPr bwMode="auto">
              <a:xfrm>
                <a:off x="384" y="2230"/>
                <a:ext cx="168" cy="160"/>
                <a:chOff x="384" y="2279"/>
                <a:chExt cx="168" cy="160"/>
              </a:xfrm>
            </p:grpSpPr>
            <p:sp>
              <p:nvSpPr>
                <p:cNvPr id="67697" name="Line 113"/>
                <p:cNvSpPr>
                  <a:spLocks noChangeShapeType="1"/>
                </p:cNvSpPr>
                <p:nvPr/>
              </p:nvSpPr>
              <p:spPr bwMode="auto">
                <a:xfrm>
                  <a:off x="384" y="2439"/>
                  <a:ext cx="168" cy="0"/>
                </a:xfrm>
                <a:prstGeom prst="line">
                  <a:avLst/>
                </a:prstGeom>
                <a:noFill/>
                <a:ln w="9525">
                  <a:solidFill>
                    <a:srgbClr val="FF33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/>
                <a:lstStyle/>
                <a:p>
                  <a:endParaRPr lang="pt-BR"/>
                </a:p>
              </p:txBody>
            </p:sp>
            <p:sp>
              <p:nvSpPr>
                <p:cNvPr id="67698" name="Text Box 114"/>
                <p:cNvSpPr txBox="1">
                  <a:spLocks noChangeArrowheads="1"/>
                </p:cNvSpPr>
                <p:nvPr/>
              </p:nvSpPr>
              <p:spPr bwMode="auto">
                <a:xfrm>
                  <a:off x="384" y="2279"/>
                  <a:ext cx="144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0" bIns="0" anchor="ctr" anchorCtr="1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kumimoji="1" lang="pt-BR" sz="1600" b="1" i="1">
                      <a:solidFill>
                        <a:srgbClr val="FF3300"/>
                      </a:solidFill>
                      <a:latin typeface="Tahoma" pitchFamily="34" charset="0"/>
                    </a:rPr>
                    <a:t>V</a:t>
                  </a:r>
                </a:p>
              </p:txBody>
            </p:sp>
          </p:grpSp>
        </p:grpSp>
      </p:grpSp>
      <p:grpSp>
        <p:nvGrpSpPr>
          <p:cNvPr id="9" name="Group 127"/>
          <p:cNvGrpSpPr>
            <a:grpSpLocks/>
          </p:cNvGrpSpPr>
          <p:nvPr/>
        </p:nvGrpSpPr>
        <p:grpSpPr bwMode="auto">
          <a:xfrm>
            <a:off x="3175000" y="3200400"/>
            <a:ext cx="1066800" cy="1250950"/>
            <a:chOff x="1056" y="2016"/>
            <a:chExt cx="672" cy="788"/>
          </a:xfrm>
        </p:grpSpPr>
        <p:grpSp>
          <p:nvGrpSpPr>
            <p:cNvPr id="10" name="Group 112"/>
            <p:cNvGrpSpPr>
              <a:grpSpLocks/>
            </p:cNvGrpSpPr>
            <p:nvPr/>
          </p:nvGrpSpPr>
          <p:grpSpPr bwMode="auto">
            <a:xfrm>
              <a:off x="1056" y="2016"/>
              <a:ext cx="672" cy="788"/>
              <a:chOff x="1056" y="2016"/>
              <a:chExt cx="672" cy="788"/>
            </a:xfrm>
          </p:grpSpPr>
          <p:sp>
            <p:nvSpPr>
              <p:cNvPr id="67615" name="Line 31"/>
              <p:cNvSpPr>
                <a:spLocks noChangeShapeType="1"/>
              </p:cNvSpPr>
              <p:nvPr/>
            </p:nvSpPr>
            <p:spPr bwMode="auto">
              <a:xfrm>
                <a:off x="1056" y="2016"/>
                <a:ext cx="0" cy="788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pt-BR"/>
              </a:p>
            </p:txBody>
          </p:sp>
          <p:sp>
            <p:nvSpPr>
              <p:cNvPr id="67616" name="Line 32"/>
              <p:cNvSpPr>
                <a:spLocks noChangeShapeType="1"/>
              </p:cNvSpPr>
              <p:nvPr/>
            </p:nvSpPr>
            <p:spPr bwMode="auto">
              <a:xfrm>
                <a:off x="1224" y="2016"/>
                <a:ext cx="0" cy="788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pt-BR"/>
              </a:p>
            </p:txBody>
          </p:sp>
          <p:sp>
            <p:nvSpPr>
              <p:cNvPr id="67617" name="Line 33"/>
              <p:cNvSpPr>
                <a:spLocks noChangeShapeType="1"/>
              </p:cNvSpPr>
              <p:nvPr/>
            </p:nvSpPr>
            <p:spPr bwMode="auto">
              <a:xfrm>
                <a:off x="1392" y="2016"/>
                <a:ext cx="0" cy="788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pt-BR"/>
              </a:p>
            </p:txBody>
          </p:sp>
          <p:sp>
            <p:nvSpPr>
              <p:cNvPr id="67618" name="Line 34"/>
              <p:cNvSpPr>
                <a:spLocks noChangeShapeType="1"/>
              </p:cNvSpPr>
              <p:nvPr/>
            </p:nvSpPr>
            <p:spPr bwMode="auto">
              <a:xfrm>
                <a:off x="1560" y="2016"/>
                <a:ext cx="0" cy="788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pt-BR"/>
              </a:p>
            </p:txBody>
          </p:sp>
          <p:sp>
            <p:nvSpPr>
              <p:cNvPr id="67619" name="Line 35"/>
              <p:cNvSpPr>
                <a:spLocks noChangeShapeType="1"/>
              </p:cNvSpPr>
              <p:nvPr/>
            </p:nvSpPr>
            <p:spPr bwMode="auto">
              <a:xfrm>
                <a:off x="1728" y="2016"/>
                <a:ext cx="0" cy="788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pt-BR"/>
              </a:p>
            </p:txBody>
          </p:sp>
        </p:grpSp>
        <p:grpSp>
          <p:nvGrpSpPr>
            <p:cNvPr id="11" name="Group 116"/>
            <p:cNvGrpSpPr>
              <a:grpSpLocks/>
            </p:cNvGrpSpPr>
            <p:nvPr/>
          </p:nvGrpSpPr>
          <p:grpSpPr bwMode="auto">
            <a:xfrm>
              <a:off x="1392" y="2230"/>
              <a:ext cx="168" cy="160"/>
              <a:chOff x="384" y="2279"/>
              <a:chExt cx="168" cy="160"/>
            </a:xfrm>
          </p:grpSpPr>
          <p:sp>
            <p:nvSpPr>
              <p:cNvPr id="67701" name="Line 117"/>
              <p:cNvSpPr>
                <a:spLocks noChangeShapeType="1"/>
              </p:cNvSpPr>
              <p:nvPr/>
            </p:nvSpPr>
            <p:spPr bwMode="auto">
              <a:xfrm>
                <a:off x="384" y="2439"/>
                <a:ext cx="168" cy="0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/>
              <a:lstStyle/>
              <a:p>
                <a:endParaRPr lang="pt-BR"/>
              </a:p>
            </p:txBody>
          </p:sp>
          <p:sp>
            <p:nvSpPr>
              <p:cNvPr id="67702" name="Text Box 118"/>
              <p:cNvSpPr txBox="1">
                <a:spLocks noChangeArrowheads="1"/>
              </p:cNvSpPr>
              <p:nvPr/>
            </p:nvSpPr>
            <p:spPr bwMode="auto">
              <a:xfrm>
                <a:off x="384" y="2279"/>
                <a:ext cx="144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 anchor="ctr" anchorCtr="1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kumimoji="1" lang="pt-BR" sz="1600" b="1" i="1">
                    <a:solidFill>
                      <a:srgbClr val="FF3300"/>
                    </a:solidFill>
                    <a:latin typeface="Tahoma" pitchFamily="34" charset="0"/>
                  </a:rPr>
                  <a:t>V</a:t>
                </a:r>
              </a:p>
            </p:txBody>
          </p:sp>
        </p:grpSp>
      </p:grpSp>
      <p:grpSp>
        <p:nvGrpSpPr>
          <p:cNvPr id="12" name="Group 141"/>
          <p:cNvGrpSpPr>
            <a:grpSpLocks/>
          </p:cNvGrpSpPr>
          <p:nvPr/>
        </p:nvGrpSpPr>
        <p:grpSpPr bwMode="auto">
          <a:xfrm>
            <a:off x="4813300" y="2667000"/>
            <a:ext cx="2590800" cy="2317750"/>
            <a:chOff x="2088" y="1680"/>
            <a:chExt cx="1632" cy="1460"/>
          </a:xfrm>
        </p:grpSpPr>
        <p:grpSp>
          <p:nvGrpSpPr>
            <p:cNvPr id="13" name="Group 140"/>
            <p:cNvGrpSpPr>
              <a:grpSpLocks/>
            </p:cNvGrpSpPr>
            <p:nvPr/>
          </p:nvGrpSpPr>
          <p:grpSpPr bwMode="auto">
            <a:xfrm>
              <a:off x="2088" y="1680"/>
              <a:ext cx="1632" cy="1460"/>
              <a:chOff x="2088" y="1680"/>
              <a:chExt cx="1632" cy="1460"/>
            </a:xfrm>
          </p:grpSpPr>
          <p:sp>
            <p:nvSpPr>
              <p:cNvPr id="67591" name="Rectangle 7"/>
              <p:cNvSpPr>
                <a:spLocks noChangeArrowheads="1"/>
              </p:cNvSpPr>
              <p:nvPr/>
            </p:nvSpPr>
            <p:spPr bwMode="auto">
              <a:xfrm>
                <a:off x="2088" y="1680"/>
                <a:ext cx="1632" cy="1460"/>
              </a:xfrm>
              <a:prstGeom prst="rect">
                <a:avLst/>
              </a:prstGeom>
              <a:solidFill>
                <a:srgbClr val="CCFFFF"/>
              </a:solidFill>
              <a:ln w="57150">
                <a:solidFill>
                  <a:srgbClr val="66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grpSp>
            <p:nvGrpSpPr>
              <p:cNvPr id="14" name="Group 139"/>
              <p:cNvGrpSpPr>
                <a:grpSpLocks/>
              </p:cNvGrpSpPr>
              <p:nvPr/>
            </p:nvGrpSpPr>
            <p:grpSpPr bwMode="auto">
              <a:xfrm>
                <a:off x="2712" y="1680"/>
                <a:ext cx="0" cy="1460"/>
                <a:chOff x="2712" y="1680"/>
                <a:chExt cx="0" cy="1460"/>
              </a:xfrm>
            </p:grpSpPr>
            <p:sp>
              <p:nvSpPr>
                <p:cNvPr id="67597" name="Line 13"/>
                <p:cNvSpPr>
                  <a:spLocks noChangeShapeType="1"/>
                </p:cNvSpPr>
                <p:nvPr/>
              </p:nvSpPr>
              <p:spPr bwMode="auto">
                <a:xfrm>
                  <a:off x="2712" y="1680"/>
                  <a:ext cx="0" cy="640"/>
                </a:xfrm>
                <a:prstGeom prst="line">
                  <a:avLst/>
                </a:prstGeom>
                <a:noFill/>
                <a:ln w="57150">
                  <a:solidFill>
                    <a:srgbClr val="6600FF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pt-BR"/>
                </a:p>
              </p:txBody>
            </p:sp>
            <p:sp>
              <p:nvSpPr>
                <p:cNvPr id="67601" name="Line 17"/>
                <p:cNvSpPr>
                  <a:spLocks noChangeShapeType="1"/>
                </p:cNvSpPr>
                <p:nvPr/>
              </p:nvSpPr>
              <p:spPr bwMode="auto">
                <a:xfrm>
                  <a:off x="2712" y="2504"/>
                  <a:ext cx="0" cy="636"/>
                </a:xfrm>
                <a:prstGeom prst="line">
                  <a:avLst/>
                </a:prstGeom>
                <a:noFill/>
                <a:ln w="57150">
                  <a:solidFill>
                    <a:srgbClr val="6600FF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pt-BR"/>
                </a:p>
              </p:txBody>
            </p:sp>
          </p:grpSp>
        </p:grpSp>
        <p:grpSp>
          <p:nvGrpSpPr>
            <p:cNvPr id="15" name="Group 125"/>
            <p:cNvGrpSpPr>
              <a:grpSpLocks/>
            </p:cNvGrpSpPr>
            <p:nvPr/>
          </p:nvGrpSpPr>
          <p:grpSpPr bwMode="auto">
            <a:xfrm>
              <a:off x="2202" y="1858"/>
              <a:ext cx="504" cy="1104"/>
              <a:chOff x="2202" y="1858"/>
              <a:chExt cx="504" cy="1104"/>
            </a:xfrm>
          </p:grpSpPr>
          <p:grpSp>
            <p:nvGrpSpPr>
              <p:cNvPr id="16" name="Group 109"/>
              <p:cNvGrpSpPr>
                <a:grpSpLocks/>
              </p:cNvGrpSpPr>
              <p:nvPr/>
            </p:nvGrpSpPr>
            <p:grpSpPr bwMode="auto">
              <a:xfrm>
                <a:off x="2202" y="1858"/>
                <a:ext cx="504" cy="1104"/>
                <a:chOff x="2202" y="1858"/>
                <a:chExt cx="504" cy="1104"/>
              </a:xfrm>
            </p:grpSpPr>
            <p:grpSp>
              <p:nvGrpSpPr>
                <p:cNvPr id="17" name="Group 108"/>
                <p:cNvGrpSpPr>
                  <a:grpSpLocks/>
                </p:cNvGrpSpPr>
                <p:nvPr/>
              </p:nvGrpSpPr>
              <p:grpSpPr bwMode="auto">
                <a:xfrm>
                  <a:off x="2202" y="1858"/>
                  <a:ext cx="336" cy="1104"/>
                  <a:chOff x="2202" y="1858"/>
                  <a:chExt cx="336" cy="1104"/>
                </a:xfrm>
              </p:grpSpPr>
              <p:sp>
                <p:nvSpPr>
                  <p:cNvPr id="67637" name="Line 53"/>
                  <p:cNvSpPr>
                    <a:spLocks noChangeShapeType="1"/>
                  </p:cNvSpPr>
                  <p:nvPr/>
                </p:nvSpPr>
                <p:spPr bwMode="auto">
                  <a:xfrm>
                    <a:off x="2202" y="1858"/>
                    <a:ext cx="0" cy="1104"/>
                  </a:xfrm>
                  <a:prstGeom prst="line">
                    <a:avLst/>
                  </a:prstGeom>
                  <a:noFill/>
                  <a:ln w="12700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pt-BR"/>
                  </a:p>
                </p:txBody>
              </p:sp>
              <p:sp>
                <p:nvSpPr>
                  <p:cNvPr id="67638" name="Line 54"/>
                  <p:cNvSpPr>
                    <a:spLocks noChangeShapeType="1"/>
                  </p:cNvSpPr>
                  <p:nvPr/>
                </p:nvSpPr>
                <p:spPr bwMode="auto">
                  <a:xfrm>
                    <a:off x="2370" y="1858"/>
                    <a:ext cx="0" cy="1104"/>
                  </a:xfrm>
                  <a:prstGeom prst="line">
                    <a:avLst/>
                  </a:prstGeom>
                  <a:noFill/>
                  <a:ln w="12700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pt-BR"/>
                  </a:p>
                </p:txBody>
              </p:sp>
              <p:sp>
                <p:nvSpPr>
                  <p:cNvPr id="67639" name="Line 55"/>
                  <p:cNvSpPr>
                    <a:spLocks noChangeShapeType="1"/>
                  </p:cNvSpPr>
                  <p:nvPr/>
                </p:nvSpPr>
                <p:spPr bwMode="auto">
                  <a:xfrm>
                    <a:off x="2538" y="1858"/>
                    <a:ext cx="0" cy="1104"/>
                  </a:xfrm>
                  <a:prstGeom prst="line">
                    <a:avLst/>
                  </a:prstGeom>
                  <a:noFill/>
                  <a:ln w="12700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pt-BR"/>
                  </a:p>
                </p:txBody>
              </p:sp>
            </p:grpSp>
            <p:sp>
              <p:nvSpPr>
                <p:cNvPr id="67640" name="Line 56"/>
                <p:cNvSpPr>
                  <a:spLocks noChangeShapeType="1"/>
                </p:cNvSpPr>
                <p:nvPr/>
              </p:nvSpPr>
              <p:spPr bwMode="auto">
                <a:xfrm>
                  <a:off x="2706" y="2320"/>
                  <a:ext cx="0" cy="184"/>
                </a:xfrm>
                <a:prstGeom prst="line">
                  <a:avLst/>
                </a:prstGeom>
                <a:noFill/>
                <a:ln w="12700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pt-BR"/>
                </a:p>
              </p:txBody>
            </p:sp>
          </p:grpSp>
          <p:grpSp>
            <p:nvGrpSpPr>
              <p:cNvPr id="18" name="Group 119"/>
              <p:cNvGrpSpPr>
                <a:grpSpLocks/>
              </p:cNvGrpSpPr>
              <p:nvPr/>
            </p:nvGrpSpPr>
            <p:grpSpPr bwMode="auto">
              <a:xfrm>
                <a:off x="2202" y="2235"/>
                <a:ext cx="168" cy="160"/>
                <a:chOff x="384" y="2279"/>
                <a:chExt cx="168" cy="160"/>
              </a:xfrm>
            </p:grpSpPr>
            <p:sp>
              <p:nvSpPr>
                <p:cNvPr id="67704" name="Line 120"/>
                <p:cNvSpPr>
                  <a:spLocks noChangeShapeType="1"/>
                </p:cNvSpPr>
                <p:nvPr/>
              </p:nvSpPr>
              <p:spPr bwMode="auto">
                <a:xfrm>
                  <a:off x="384" y="2439"/>
                  <a:ext cx="168" cy="0"/>
                </a:xfrm>
                <a:prstGeom prst="line">
                  <a:avLst/>
                </a:prstGeom>
                <a:noFill/>
                <a:ln w="9525">
                  <a:solidFill>
                    <a:srgbClr val="FF33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/>
                <a:lstStyle/>
                <a:p>
                  <a:endParaRPr lang="pt-BR"/>
                </a:p>
              </p:txBody>
            </p:sp>
            <p:sp>
              <p:nvSpPr>
                <p:cNvPr id="67705" name="Text Box 121"/>
                <p:cNvSpPr txBox="1">
                  <a:spLocks noChangeArrowheads="1"/>
                </p:cNvSpPr>
                <p:nvPr/>
              </p:nvSpPr>
              <p:spPr bwMode="auto">
                <a:xfrm>
                  <a:off x="384" y="2279"/>
                  <a:ext cx="144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0" bIns="0" anchor="ctr" anchorCtr="1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kumimoji="1" lang="pt-BR" sz="1600" b="1" i="1">
                      <a:solidFill>
                        <a:srgbClr val="FF3300"/>
                      </a:solidFill>
                      <a:latin typeface="Tahoma" pitchFamily="34" charset="0"/>
                    </a:rPr>
                    <a:t>V</a:t>
                  </a:r>
                </a:p>
              </p:txBody>
            </p:sp>
          </p:grpSp>
        </p:grpSp>
      </p:grpSp>
      <p:grpSp>
        <p:nvGrpSpPr>
          <p:cNvPr id="19" name="Group 128"/>
          <p:cNvGrpSpPr>
            <a:grpSpLocks/>
          </p:cNvGrpSpPr>
          <p:nvPr/>
        </p:nvGrpSpPr>
        <p:grpSpPr bwMode="auto">
          <a:xfrm>
            <a:off x="5822951" y="2909888"/>
            <a:ext cx="1304925" cy="1839912"/>
            <a:chOff x="2724" y="1833"/>
            <a:chExt cx="822" cy="1159"/>
          </a:xfrm>
        </p:grpSpPr>
        <p:grpSp>
          <p:nvGrpSpPr>
            <p:cNvPr id="20" name="Group 107"/>
            <p:cNvGrpSpPr>
              <a:grpSpLocks/>
            </p:cNvGrpSpPr>
            <p:nvPr/>
          </p:nvGrpSpPr>
          <p:grpSpPr bwMode="auto">
            <a:xfrm>
              <a:off x="2724" y="1833"/>
              <a:ext cx="822" cy="1159"/>
              <a:chOff x="2724" y="1833"/>
              <a:chExt cx="822" cy="1159"/>
            </a:xfrm>
          </p:grpSpPr>
          <p:grpSp>
            <p:nvGrpSpPr>
              <p:cNvPr id="21" name="Group 106"/>
              <p:cNvGrpSpPr>
                <a:grpSpLocks/>
              </p:cNvGrpSpPr>
              <p:nvPr/>
            </p:nvGrpSpPr>
            <p:grpSpPr bwMode="auto">
              <a:xfrm>
                <a:off x="2874" y="2320"/>
                <a:ext cx="672" cy="184"/>
                <a:chOff x="2874" y="2320"/>
                <a:chExt cx="672" cy="184"/>
              </a:xfrm>
            </p:grpSpPr>
            <p:sp>
              <p:nvSpPr>
                <p:cNvPr id="67641" name="Line 57"/>
                <p:cNvSpPr>
                  <a:spLocks noChangeShapeType="1"/>
                </p:cNvSpPr>
                <p:nvPr/>
              </p:nvSpPr>
              <p:spPr bwMode="auto">
                <a:xfrm>
                  <a:off x="2874" y="2320"/>
                  <a:ext cx="0" cy="184"/>
                </a:xfrm>
                <a:prstGeom prst="line">
                  <a:avLst/>
                </a:prstGeom>
                <a:noFill/>
                <a:ln w="12700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pt-BR"/>
                </a:p>
              </p:txBody>
            </p:sp>
            <p:sp>
              <p:nvSpPr>
                <p:cNvPr id="67642" name="Line 58"/>
                <p:cNvSpPr>
                  <a:spLocks noChangeShapeType="1"/>
                </p:cNvSpPr>
                <p:nvPr/>
              </p:nvSpPr>
              <p:spPr bwMode="auto">
                <a:xfrm>
                  <a:off x="3042" y="2320"/>
                  <a:ext cx="0" cy="184"/>
                </a:xfrm>
                <a:prstGeom prst="line">
                  <a:avLst/>
                </a:prstGeom>
                <a:noFill/>
                <a:ln w="12700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pt-BR"/>
                </a:p>
              </p:txBody>
            </p:sp>
            <p:sp>
              <p:nvSpPr>
                <p:cNvPr id="67643" name="Line 59"/>
                <p:cNvSpPr>
                  <a:spLocks noChangeShapeType="1"/>
                </p:cNvSpPr>
                <p:nvPr/>
              </p:nvSpPr>
              <p:spPr bwMode="auto">
                <a:xfrm>
                  <a:off x="3210" y="2320"/>
                  <a:ext cx="0" cy="184"/>
                </a:xfrm>
                <a:prstGeom prst="line">
                  <a:avLst/>
                </a:prstGeom>
                <a:noFill/>
                <a:ln w="12700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pt-BR"/>
                </a:p>
              </p:txBody>
            </p:sp>
            <p:sp>
              <p:nvSpPr>
                <p:cNvPr id="67644" name="Line 60"/>
                <p:cNvSpPr>
                  <a:spLocks noChangeShapeType="1"/>
                </p:cNvSpPr>
                <p:nvPr/>
              </p:nvSpPr>
              <p:spPr bwMode="auto">
                <a:xfrm>
                  <a:off x="3378" y="2320"/>
                  <a:ext cx="0" cy="184"/>
                </a:xfrm>
                <a:prstGeom prst="line">
                  <a:avLst/>
                </a:prstGeom>
                <a:noFill/>
                <a:ln w="12700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pt-BR"/>
                </a:p>
              </p:txBody>
            </p:sp>
            <p:sp>
              <p:nvSpPr>
                <p:cNvPr id="67645" name="Line 61"/>
                <p:cNvSpPr>
                  <a:spLocks noChangeShapeType="1"/>
                </p:cNvSpPr>
                <p:nvPr/>
              </p:nvSpPr>
              <p:spPr bwMode="auto">
                <a:xfrm>
                  <a:off x="3546" y="2320"/>
                  <a:ext cx="0" cy="184"/>
                </a:xfrm>
                <a:prstGeom prst="line">
                  <a:avLst/>
                </a:prstGeom>
                <a:noFill/>
                <a:ln w="12700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pt-BR"/>
                </a:p>
              </p:txBody>
            </p:sp>
          </p:grpSp>
          <p:grpSp>
            <p:nvGrpSpPr>
              <p:cNvPr id="22" name="Group 84"/>
              <p:cNvGrpSpPr>
                <a:grpSpLocks/>
              </p:cNvGrpSpPr>
              <p:nvPr/>
            </p:nvGrpSpPr>
            <p:grpSpPr bwMode="auto">
              <a:xfrm>
                <a:off x="2724" y="1833"/>
                <a:ext cx="822" cy="488"/>
                <a:chOff x="2724" y="1833"/>
                <a:chExt cx="822" cy="488"/>
              </a:xfrm>
            </p:grpSpPr>
            <p:sp>
              <p:nvSpPr>
                <p:cNvPr id="67663" name="Arc 79"/>
                <p:cNvSpPr>
                  <a:spLocks/>
                </p:cNvSpPr>
                <p:nvPr/>
              </p:nvSpPr>
              <p:spPr bwMode="auto">
                <a:xfrm>
                  <a:off x="2724" y="2230"/>
                  <a:ext cx="154" cy="91"/>
                </a:xfrm>
                <a:custGeom>
                  <a:avLst/>
                  <a:gdLst>
                    <a:gd name="G0" fmla="+- 0 0 0"/>
                    <a:gd name="G1" fmla="+- 12760 0 0"/>
                    <a:gd name="G2" fmla="+- 21600 0 0"/>
                    <a:gd name="T0" fmla="*/ 17428 w 21600"/>
                    <a:gd name="T1" fmla="*/ 0 h 12760"/>
                    <a:gd name="T2" fmla="*/ 21600 w 21600"/>
                    <a:gd name="T3" fmla="*/ 12760 h 12760"/>
                    <a:gd name="T4" fmla="*/ 0 w 21600"/>
                    <a:gd name="T5" fmla="*/ 12760 h 127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12760" fill="none" extrusionOk="0">
                      <a:moveTo>
                        <a:pt x="17428" y="-1"/>
                      </a:moveTo>
                      <a:cubicBezTo>
                        <a:pt x="20138" y="3702"/>
                        <a:pt x="21600" y="8171"/>
                        <a:pt x="21600" y="12760"/>
                      </a:cubicBezTo>
                    </a:path>
                    <a:path w="21600" h="12760" stroke="0" extrusionOk="0">
                      <a:moveTo>
                        <a:pt x="17428" y="-1"/>
                      </a:moveTo>
                      <a:cubicBezTo>
                        <a:pt x="20138" y="3702"/>
                        <a:pt x="21600" y="8171"/>
                        <a:pt x="21600" y="12760"/>
                      </a:cubicBezTo>
                      <a:lnTo>
                        <a:pt x="0" y="12760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67664" name="Arc 80"/>
                <p:cNvSpPr>
                  <a:spLocks/>
                </p:cNvSpPr>
                <p:nvPr/>
              </p:nvSpPr>
              <p:spPr bwMode="auto">
                <a:xfrm>
                  <a:off x="2724" y="2133"/>
                  <a:ext cx="318" cy="188"/>
                </a:xfrm>
                <a:custGeom>
                  <a:avLst/>
                  <a:gdLst>
                    <a:gd name="G0" fmla="+- 0 0 0"/>
                    <a:gd name="G1" fmla="+- 12760 0 0"/>
                    <a:gd name="G2" fmla="+- 21600 0 0"/>
                    <a:gd name="T0" fmla="*/ 17428 w 21600"/>
                    <a:gd name="T1" fmla="*/ 0 h 12760"/>
                    <a:gd name="T2" fmla="*/ 21600 w 21600"/>
                    <a:gd name="T3" fmla="*/ 12760 h 12760"/>
                    <a:gd name="T4" fmla="*/ 0 w 21600"/>
                    <a:gd name="T5" fmla="*/ 12760 h 127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12760" fill="none" extrusionOk="0">
                      <a:moveTo>
                        <a:pt x="17428" y="-1"/>
                      </a:moveTo>
                      <a:cubicBezTo>
                        <a:pt x="20138" y="3702"/>
                        <a:pt x="21600" y="8171"/>
                        <a:pt x="21600" y="12760"/>
                      </a:cubicBezTo>
                    </a:path>
                    <a:path w="21600" h="12760" stroke="0" extrusionOk="0">
                      <a:moveTo>
                        <a:pt x="17428" y="-1"/>
                      </a:moveTo>
                      <a:cubicBezTo>
                        <a:pt x="20138" y="3702"/>
                        <a:pt x="21600" y="8171"/>
                        <a:pt x="21600" y="12760"/>
                      </a:cubicBezTo>
                      <a:lnTo>
                        <a:pt x="0" y="12760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67665" name="Arc 81"/>
                <p:cNvSpPr>
                  <a:spLocks/>
                </p:cNvSpPr>
                <p:nvPr/>
              </p:nvSpPr>
              <p:spPr bwMode="auto">
                <a:xfrm>
                  <a:off x="2724" y="2033"/>
                  <a:ext cx="486" cy="288"/>
                </a:xfrm>
                <a:custGeom>
                  <a:avLst/>
                  <a:gdLst>
                    <a:gd name="G0" fmla="+- 0 0 0"/>
                    <a:gd name="G1" fmla="+- 12760 0 0"/>
                    <a:gd name="G2" fmla="+- 21600 0 0"/>
                    <a:gd name="T0" fmla="*/ 17428 w 21600"/>
                    <a:gd name="T1" fmla="*/ 0 h 12760"/>
                    <a:gd name="T2" fmla="*/ 21600 w 21600"/>
                    <a:gd name="T3" fmla="*/ 12760 h 12760"/>
                    <a:gd name="T4" fmla="*/ 0 w 21600"/>
                    <a:gd name="T5" fmla="*/ 12760 h 127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12760" fill="none" extrusionOk="0">
                      <a:moveTo>
                        <a:pt x="17428" y="-1"/>
                      </a:moveTo>
                      <a:cubicBezTo>
                        <a:pt x="20138" y="3702"/>
                        <a:pt x="21600" y="8171"/>
                        <a:pt x="21600" y="12760"/>
                      </a:cubicBezTo>
                    </a:path>
                    <a:path w="21600" h="12760" stroke="0" extrusionOk="0">
                      <a:moveTo>
                        <a:pt x="17428" y="-1"/>
                      </a:moveTo>
                      <a:cubicBezTo>
                        <a:pt x="20138" y="3702"/>
                        <a:pt x="21600" y="8171"/>
                        <a:pt x="21600" y="12760"/>
                      </a:cubicBezTo>
                      <a:lnTo>
                        <a:pt x="0" y="12760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67666" name="Arc 82"/>
                <p:cNvSpPr>
                  <a:spLocks/>
                </p:cNvSpPr>
                <p:nvPr/>
              </p:nvSpPr>
              <p:spPr bwMode="auto">
                <a:xfrm>
                  <a:off x="2724" y="1933"/>
                  <a:ext cx="654" cy="388"/>
                </a:xfrm>
                <a:custGeom>
                  <a:avLst/>
                  <a:gdLst>
                    <a:gd name="G0" fmla="+- 0 0 0"/>
                    <a:gd name="G1" fmla="+- 12760 0 0"/>
                    <a:gd name="G2" fmla="+- 21600 0 0"/>
                    <a:gd name="T0" fmla="*/ 17428 w 21600"/>
                    <a:gd name="T1" fmla="*/ 0 h 12760"/>
                    <a:gd name="T2" fmla="*/ 21600 w 21600"/>
                    <a:gd name="T3" fmla="*/ 12760 h 12760"/>
                    <a:gd name="T4" fmla="*/ 0 w 21600"/>
                    <a:gd name="T5" fmla="*/ 12760 h 127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12760" fill="none" extrusionOk="0">
                      <a:moveTo>
                        <a:pt x="17428" y="-1"/>
                      </a:moveTo>
                      <a:cubicBezTo>
                        <a:pt x="20138" y="3702"/>
                        <a:pt x="21600" y="8171"/>
                        <a:pt x="21600" y="12760"/>
                      </a:cubicBezTo>
                    </a:path>
                    <a:path w="21600" h="12760" stroke="0" extrusionOk="0">
                      <a:moveTo>
                        <a:pt x="17428" y="-1"/>
                      </a:moveTo>
                      <a:cubicBezTo>
                        <a:pt x="20138" y="3702"/>
                        <a:pt x="21600" y="8171"/>
                        <a:pt x="21600" y="12760"/>
                      </a:cubicBezTo>
                      <a:lnTo>
                        <a:pt x="0" y="12760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67667" name="Arc 83"/>
                <p:cNvSpPr>
                  <a:spLocks/>
                </p:cNvSpPr>
                <p:nvPr/>
              </p:nvSpPr>
              <p:spPr bwMode="auto">
                <a:xfrm>
                  <a:off x="2724" y="1833"/>
                  <a:ext cx="822" cy="488"/>
                </a:xfrm>
                <a:custGeom>
                  <a:avLst/>
                  <a:gdLst>
                    <a:gd name="G0" fmla="+- 0 0 0"/>
                    <a:gd name="G1" fmla="+- 12760 0 0"/>
                    <a:gd name="G2" fmla="+- 21600 0 0"/>
                    <a:gd name="T0" fmla="*/ 17428 w 21600"/>
                    <a:gd name="T1" fmla="*/ 0 h 12760"/>
                    <a:gd name="T2" fmla="*/ 21600 w 21600"/>
                    <a:gd name="T3" fmla="*/ 12760 h 12760"/>
                    <a:gd name="T4" fmla="*/ 0 w 21600"/>
                    <a:gd name="T5" fmla="*/ 12760 h 127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12760" fill="none" extrusionOk="0">
                      <a:moveTo>
                        <a:pt x="17428" y="-1"/>
                      </a:moveTo>
                      <a:cubicBezTo>
                        <a:pt x="20138" y="3702"/>
                        <a:pt x="21600" y="8171"/>
                        <a:pt x="21600" y="12760"/>
                      </a:cubicBezTo>
                    </a:path>
                    <a:path w="21600" h="12760" stroke="0" extrusionOk="0">
                      <a:moveTo>
                        <a:pt x="17428" y="-1"/>
                      </a:moveTo>
                      <a:cubicBezTo>
                        <a:pt x="20138" y="3702"/>
                        <a:pt x="21600" y="8171"/>
                        <a:pt x="21600" y="12760"/>
                      </a:cubicBezTo>
                      <a:lnTo>
                        <a:pt x="0" y="12760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grpSp>
            <p:nvGrpSpPr>
              <p:cNvPr id="23" name="Group 85"/>
              <p:cNvGrpSpPr>
                <a:grpSpLocks/>
              </p:cNvGrpSpPr>
              <p:nvPr/>
            </p:nvGrpSpPr>
            <p:grpSpPr bwMode="auto">
              <a:xfrm flipV="1">
                <a:off x="2724" y="2504"/>
                <a:ext cx="822" cy="488"/>
                <a:chOff x="2724" y="1833"/>
                <a:chExt cx="822" cy="488"/>
              </a:xfrm>
            </p:grpSpPr>
            <p:sp>
              <p:nvSpPr>
                <p:cNvPr id="67670" name="Arc 86"/>
                <p:cNvSpPr>
                  <a:spLocks/>
                </p:cNvSpPr>
                <p:nvPr/>
              </p:nvSpPr>
              <p:spPr bwMode="auto">
                <a:xfrm>
                  <a:off x="2724" y="2230"/>
                  <a:ext cx="154" cy="91"/>
                </a:xfrm>
                <a:custGeom>
                  <a:avLst/>
                  <a:gdLst>
                    <a:gd name="G0" fmla="+- 0 0 0"/>
                    <a:gd name="G1" fmla="+- 12760 0 0"/>
                    <a:gd name="G2" fmla="+- 21600 0 0"/>
                    <a:gd name="T0" fmla="*/ 17428 w 21600"/>
                    <a:gd name="T1" fmla="*/ 0 h 12760"/>
                    <a:gd name="T2" fmla="*/ 21600 w 21600"/>
                    <a:gd name="T3" fmla="*/ 12760 h 12760"/>
                    <a:gd name="T4" fmla="*/ 0 w 21600"/>
                    <a:gd name="T5" fmla="*/ 12760 h 127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12760" fill="none" extrusionOk="0">
                      <a:moveTo>
                        <a:pt x="17428" y="-1"/>
                      </a:moveTo>
                      <a:cubicBezTo>
                        <a:pt x="20138" y="3702"/>
                        <a:pt x="21600" y="8171"/>
                        <a:pt x="21600" y="12760"/>
                      </a:cubicBezTo>
                    </a:path>
                    <a:path w="21600" h="12760" stroke="0" extrusionOk="0">
                      <a:moveTo>
                        <a:pt x="17428" y="-1"/>
                      </a:moveTo>
                      <a:cubicBezTo>
                        <a:pt x="20138" y="3702"/>
                        <a:pt x="21600" y="8171"/>
                        <a:pt x="21600" y="12760"/>
                      </a:cubicBezTo>
                      <a:lnTo>
                        <a:pt x="0" y="12760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67671" name="Arc 87"/>
                <p:cNvSpPr>
                  <a:spLocks/>
                </p:cNvSpPr>
                <p:nvPr/>
              </p:nvSpPr>
              <p:spPr bwMode="auto">
                <a:xfrm>
                  <a:off x="2724" y="2133"/>
                  <a:ext cx="318" cy="188"/>
                </a:xfrm>
                <a:custGeom>
                  <a:avLst/>
                  <a:gdLst>
                    <a:gd name="G0" fmla="+- 0 0 0"/>
                    <a:gd name="G1" fmla="+- 12760 0 0"/>
                    <a:gd name="G2" fmla="+- 21600 0 0"/>
                    <a:gd name="T0" fmla="*/ 17428 w 21600"/>
                    <a:gd name="T1" fmla="*/ 0 h 12760"/>
                    <a:gd name="T2" fmla="*/ 21600 w 21600"/>
                    <a:gd name="T3" fmla="*/ 12760 h 12760"/>
                    <a:gd name="T4" fmla="*/ 0 w 21600"/>
                    <a:gd name="T5" fmla="*/ 12760 h 127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12760" fill="none" extrusionOk="0">
                      <a:moveTo>
                        <a:pt x="17428" y="-1"/>
                      </a:moveTo>
                      <a:cubicBezTo>
                        <a:pt x="20138" y="3702"/>
                        <a:pt x="21600" y="8171"/>
                        <a:pt x="21600" y="12760"/>
                      </a:cubicBezTo>
                    </a:path>
                    <a:path w="21600" h="12760" stroke="0" extrusionOk="0">
                      <a:moveTo>
                        <a:pt x="17428" y="-1"/>
                      </a:moveTo>
                      <a:cubicBezTo>
                        <a:pt x="20138" y="3702"/>
                        <a:pt x="21600" y="8171"/>
                        <a:pt x="21600" y="12760"/>
                      </a:cubicBezTo>
                      <a:lnTo>
                        <a:pt x="0" y="12760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67672" name="Arc 88"/>
                <p:cNvSpPr>
                  <a:spLocks/>
                </p:cNvSpPr>
                <p:nvPr/>
              </p:nvSpPr>
              <p:spPr bwMode="auto">
                <a:xfrm>
                  <a:off x="2724" y="2033"/>
                  <a:ext cx="486" cy="288"/>
                </a:xfrm>
                <a:custGeom>
                  <a:avLst/>
                  <a:gdLst>
                    <a:gd name="G0" fmla="+- 0 0 0"/>
                    <a:gd name="G1" fmla="+- 12760 0 0"/>
                    <a:gd name="G2" fmla="+- 21600 0 0"/>
                    <a:gd name="T0" fmla="*/ 17428 w 21600"/>
                    <a:gd name="T1" fmla="*/ 0 h 12760"/>
                    <a:gd name="T2" fmla="*/ 21600 w 21600"/>
                    <a:gd name="T3" fmla="*/ 12760 h 12760"/>
                    <a:gd name="T4" fmla="*/ 0 w 21600"/>
                    <a:gd name="T5" fmla="*/ 12760 h 127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12760" fill="none" extrusionOk="0">
                      <a:moveTo>
                        <a:pt x="17428" y="-1"/>
                      </a:moveTo>
                      <a:cubicBezTo>
                        <a:pt x="20138" y="3702"/>
                        <a:pt x="21600" y="8171"/>
                        <a:pt x="21600" y="12760"/>
                      </a:cubicBezTo>
                    </a:path>
                    <a:path w="21600" h="12760" stroke="0" extrusionOk="0">
                      <a:moveTo>
                        <a:pt x="17428" y="-1"/>
                      </a:moveTo>
                      <a:cubicBezTo>
                        <a:pt x="20138" y="3702"/>
                        <a:pt x="21600" y="8171"/>
                        <a:pt x="21600" y="12760"/>
                      </a:cubicBezTo>
                      <a:lnTo>
                        <a:pt x="0" y="12760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67673" name="Arc 89"/>
                <p:cNvSpPr>
                  <a:spLocks/>
                </p:cNvSpPr>
                <p:nvPr/>
              </p:nvSpPr>
              <p:spPr bwMode="auto">
                <a:xfrm>
                  <a:off x="2724" y="1933"/>
                  <a:ext cx="654" cy="388"/>
                </a:xfrm>
                <a:custGeom>
                  <a:avLst/>
                  <a:gdLst>
                    <a:gd name="G0" fmla="+- 0 0 0"/>
                    <a:gd name="G1" fmla="+- 12760 0 0"/>
                    <a:gd name="G2" fmla="+- 21600 0 0"/>
                    <a:gd name="T0" fmla="*/ 17428 w 21600"/>
                    <a:gd name="T1" fmla="*/ 0 h 12760"/>
                    <a:gd name="T2" fmla="*/ 21600 w 21600"/>
                    <a:gd name="T3" fmla="*/ 12760 h 12760"/>
                    <a:gd name="T4" fmla="*/ 0 w 21600"/>
                    <a:gd name="T5" fmla="*/ 12760 h 127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12760" fill="none" extrusionOk="0">
                      <a:moveTo>
                        <a:pt x="17428" y="-1"/>
                      </a:moveTo>
                      <a:cubicBezTo>
                        <a:pt x="20138" y="3702"/>
                        <a:pt x="21600" y="8171"/>
                        <a:pt x="21600" y="12760"/>
                      </a:cubicBezTo>
                    </a:path>
                    <a:path w="21600" h="12760" stroke="0" extrusionOk="0">
                      <a:moveTo>
                        <a:pt x="17428" y="-1"/>
                      </a:moveTo>
                      <a:cubicBezTo>
                        <a:pt x="20138" y="3702"/>
                        <a:pt x="21600" y="8171"/>
                        <a:pt x="21600" y="12760"/>
                      </a:cubicBezTo>
                      <a:lnTo>
                        <a:pt x="0" y="12760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67674" name="Arc 90"/>
                <p:cNvSpPr>
                  <a:spLocks/>
                </p:cNvSpPr>
                <p:nvPr/>
              </p:nvSpPr>
              <p:spPr bwMode="auto">
                <a:xfrm>
                  <a:off x="2724" y="1833"/>
                  <a:ext cx="822" cy="488"/>
                </a:xfrm>
                <a:custGeom>
                  <a:avLst/>
                  <a:gdLst>
                    <a:gd name="G0" fmla="+- 0 0 0"/>
                    <a:gd name="G1" fmla="+- 12760 0 0"/>
                    <a:gd name="G2" fmla="+- 21600 0 0"/>
                    <a:gd name="T0" fmla="*/ 17428 w 21600"/>
                    <a:gd name="T1" fmla="*/ 0 h 12760"/>
                    <a:gd name="T2" fmla="*/ 21600 w 21600"/>
                    <a:gd name="T3" fmla="*/ 12760 h 12760"/>
                    <a:gd name="T4" fmla="*/ 0 w 21600"/>
                    <a:gd name="T5" fmla="*/ 12760 h 127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12760" fill="none" extrusionOk="0">
                      <a:moveTo>
                        <a:pt x="17428" y="-1"/>
                      </a:moveTo>
                      <a:cubicBezTo>
                        <a:pt x="20138" y="3702"/>
                        <a:pt x="21600" y="8171"/>
                        <a:pt x="21600" y="12760"/>
                      </a:cubicBezTo>
                    </a:path>
                    <a:path w="21600" h="12760" stroke="0" extrusionOk="0">
                      <a:moveTo>
                        <a:pt x="17428" y="-1"/>
                      </a:moveTo>
                      <a:cubicBezTo>
                        <a:pt x="20138" y="3702"/>
                        <a:pt x="21600" y="8171"/>
                        <a:pt x="21600" y="12760"/>
                      </a:cubicBezTo>
                      <a:lnTo>
                        <a:pt x="0" y="12760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</p:grpSp>
        <p:grpSp>
          <p:nvGrpSpPr>
            <p:cNvPr id="24" name="Group 122"/>
            <p:cNvGrpSpPr>
              <a:grpSpLocks/>
            </p:cNvGrpSpPr>
            <p:nvPr/>
          </p:nvGrpSpPr>
          <p:grpSpPr bwMode="auto">
            <a:xfrm>
              <a:off x="3210" y="2235"/>
              <a:ext cx="168" cy="160"/>
              <a:chOff x="384" y="2279"/>
              <a:chExt cx="168" cy="160"/>
            </a:xfrm>
          </p:grpSpPr>
          <p:sp>
            <p:nvSpPr>
              <p:cNvPr id="67707" name="Line 123"/>
              <p:cNvSpPr>
                <a:spLocks noChangeShapeType="1"/>
              </p:cNvSpPr>
              <p:nvPr/>
            </p:nvSpPr>
            <p:spPr bwMode="auto">
              <a:xfrm>
                <a:off x="384" y="2439"/>
                <a:ext cx="168" cy="0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/>
              <a:lstStyle/>
              <a:p>
                <a:endParaRPr lang="pt-BR"/>
              </a:p>
            </p:txBody>
          </p:sp>
          <p:sp>
            <p:nvSpPr>
              <p:cNvPr id="67708" name="Text Box 124"/>
              <p:cNvSpPr txBox="1">
                <a:spLocks noChangeArrowheads="1"/>
              </p:cNvSpPr>
              <p:nvPr/>
            </p:nvSpPr>
            <p:spPr bwMode="auto">
              <a:xfrm>
                <a:off x="384" y="2279"/>
                <a:ext cx="144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 anchor="ctr" anchorCtr="1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kumimoji="1" lang="pt-BR" sz="1600" b="1" i="1">
                    <a:solidFill>
                      <a:srgbClr val="FF3300"/>
                    </a:solidFill>
                    <a:latin typeface="Tahoma" pitchFamily="34" charset="0"/>
                  </a:rPr>
                  <a:t>V</a:t>
                </a:r>
              </a:p>
            </p:txBody>
          </p:sp>
        </p:grpSp>
      </p:grpSp>
      <p:grpSp>
        <p:nvGrpSpPr>
          <p:cNvPr id="25" name="Group 142"/>
          <p:cNvGrpSpPr>
            <a:grpSpLocks/>
          </p:cNvGrpSpPr>
          <p:nvPr/>
        </p:nvGrpSpPr>
        <p:grpSpPr bwMode="auto">
          <a:xfrm>
            <a:off x="7670800" y="2667000"/>
            <a:ext cx="2590800" cy="2317750"/>
            <a:chOff x="3888" y="1680"/>
            <a:chExt cx="1632" cy="1460"/>
          </a:xfrm>
        </p:grpSpPr>
        <p:grpSp>
          <p:nvGrpSpPr>
            <p:cNvPr id="26" name="Group 74"/>
            <p:cNvGrpSpPr>
              <a:grpSpLocks/>
            </p:cNvGrpSpPr>
            <p:nvPr/>
          </p:nvGrpSpPr>
          <p:grpSpPr bwMode="auto">
            <a:xfrm>
              <a:off x="3888" y="1680"/>
              <a:ext cx="1632" cy="1460"/>
              <a:chOff x="3888" y="1680"/>
              <a:chExt cx="1632" cy="1460"/>
            </a:xfrm>
          </p:grpSpPr>
          <p:sp>
            <p:nvSpPr>
              <p:cNvPr id="67592" name="Rectangle 8"/>
              <p:cNvSpPr>
                <a:spLocks noChangeArrowheads="1"/>
              </p:cNvSpPr>
              <p:nvPr/>
            </p:nvSpPr>
            <p:spPr bwMode="auto">
              <a:xfrm>
                <a:off x="3888" y="1680"/>
                <a:ext cx="1632" cy="1460"/>
              </a:xfrm>
              <a:prstGeom prst="rect">
                <a:avLst/>
              </a:prstGeom>
              <a:solidFill>
                <a:srgbClr val="CCFFFF"/>
              </a:solidFill>
              <a:ln w="57150">
                <a:solidFill>
                  <a:srgbClr val="66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grpSp>
            <p:nvGrpSpPr>
              <p:cNvPr id="27" name="Group 23"/>
              <p:cNvGrpSpPr>
                <a:grpSpLocks/>
              </p:cNvGrpSpPr>
              <p:nvPr/>
            </p:nvGrpSpPr>
            <p:grpSpPr bwMode="auto">
              <a:xfrm>
                <a:off x="4488" y="1680"/>
                <a:ext cx="0" cy="1460"/>
                <a:chOff x="4416" y="1680"/>
                <a:chExt cx="0" cy="1460"/>
              </a:xfrm>
            </p:grpSpPr>
            <p:sp>
              <p:nvSpPr>
                <p:cNvPr id="67605" name="Line 21"/>
                <p:cNvSpPr>
                  <a:spLocks noChangeShapeType="1"/>
                </p:cNvSpPr>
                <p:nvPr/>
              </p:nvSpPr>
              <p:spPr bwMode="auto">
                <a:xfrm>
                  <a:off x="4416" y="1680"/>
                  <a:ext cx="0" cy="720"/>
                </a:xfrm>
                <a:prstGeom prst="line">
                  <a:avLst/>
                </a:prstGeom>
                <a:noFill/>
                <a:ln w="57150">
                  <a:solidFill>
                    <a:srgbClr val="6600FF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pt-BR"/>
                </a:p>
              </p:txBody>
            </p:sp>
            <p:sp>
              <p:nvSpPr>
                <p:cNvPr id="67606" name="Line 22"/>
                <p:cNvSpPr>
                  <a:spLocks noChangeShapeType="1"/>
                </p:cNvSpPr>
                <p:nvPr/>
              </p:nvSpPr>
              <p:spPr bwMode="auto">
                <a:xfrm>
                  <a:off x="4416" y="2448"/>
                  <a:ext cx="0" cy="692"/>
                </a:xfrm>
                <a:prstGeom prst="line">
                  <a:avLst/>
                </a:prstGeom>
                <a:noFill/>
                <a:ln w="57150">
                  <a:solidFill>
                    <a:srgbClr val="6600FF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pt-BR"/>
                </a:p>
              </p:txBody>
            </p:sp>
          </p:grpSp>
        </p:grpSp>
        <p:grpSp>
          <p:nvGrpSpPr>
            <p:cNvPr id="28" name="Group 135"/>
            <p:cNvGrpSpPr>
              <a:grpSpLocks/>
            </p:cNvGrpSpPr>
            <p:nvPr/>
          </p:nvGrpSpPr>
          <p:grpSpPr bwMode="auto">
            <a:xfrm>
              <a:off x="3984" y="1858"/>
              <a:ext cx="336" cy="1104"/>
              <a:chOff x="3984" y="1858"/>
              <a:chExt cx="336" cy="1104"/>
            </a:xfrm>
          </p:grpSpPr>
          <p:grpSp>
            <p:nvGrpSpPr>
              <p:cNvPr id="29" name="Group 73"/>
              <p:cNvGrpSpPr>
                <a:grpSpLocks/>
              </p:cNvGrpSpPr>
              <p:nvPr/>
            </p:nvGrpSpPr>
            <p:grpSpPr bwMode="auto">
              <a:xfrm>
                <a:off x="3984" y="1858"/>
                <a:ext cx="336" cy="1104"/>
                <a:chOff x="3984" y="1858"/>
                <a:chExt cx="336" cy="1104"/>
              </a:xfrm>
            </p:grpSpPr>
            <p:sp>
              <p:nvSpPr>
                <p:cNvPr id="67647" name="Line 63"/>
                <p:cNvSpPr>
                  <a:spLocks noChangeShapeType="1"/>
                </p:cNvSpPr>
                <p:nvPr/>
              </p:nvSpPr>
              <p:spPr bwMode="auto">
                <a:xfrm>
                  <a:off x="3984" y="1858"/>
                  <a:ext cx="0" cy="1104"/>
                </a:xfrm>
                <a:prstGeom prst="line">
                  <a:avLst/>
                </a:prstGeom>
                <a:noFill/>
                <a:ln w="12700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pt-BR"/>
                </a:p>
              </p:txBody>
            </p:sp>
            <p:sp>
              <p:nvSpPr>
                <p:cNvPr id="67648" name="Line 64"/>
                <p:cNvSpPr>
                  <a:spLocks noChangeShapeType="1"/>
                </p:cNvSpPr>
                <p:nvPr/>
              </p:nvSpPr>
              <p:spPr bwMode="auto">
                <a:xfrm>
                  <a:off x="4152" y="1858"/>
                  <a:ext cx="0" cy="1104"/>
                </a:xfrm>
                <a:prstGeom prst="line">
                  <a:avLst/>
                </a:prstGeom>
                <a:noFill/>
                <a:ln w="12700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pt-BR"/>
                </a:p>
              </p:txBody>
            </p:sp>
            <p:sp>
              <p:nvSpPr>
                <p:cNvPr id="67649" name="Line 65"/>
                <p:cNvSpPr>
                  <a:spLocks noChangeShapeType="1"/>
                </p:cNvSpPr>
                <p:nvPr/>
              </p:nvSpPr>
              <p:spPr bwMode="auto">
                <a:xfrm>
                  <a:off x="4320" y="1858"/>
                  <a:ext cx="0" cy="1104"/>
                </a:xfrm>
                <a:prstGeom prst="line">
                  <a:avLst/>
                </a:prstGeom>
                <a:noFill/>
                <a:ln w="12700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pt-BR"/>
                </a:p>
              </p:txBody>
            </p:sp>
          </p:grpSp>
          <p:grpSp>
            <p:nvGrpSpPr>
              <p:cNvPr id="30" name="Group 129"/>
              <p:cNvGrpSpPr>
                <a:grpSpLocks/>
              </p:cNvGrpSpPr>
              <p:nvPr/>
            </p:nvGrpSpPr>
            <p:grpSpPr bwMode="auto">
              <a:xfrm>
                <a:off x="3984" y="2263"/>
                <a:ext cx="168" cy="160"/>
                <a:chOff x="384" y="2279"/>
                <a:chExt cx="168" cy="160"/>
              </a:xfrm>
            </p:grpSpPr>
            <p:sp>
              <p:nvSpPr>
                <p:cNvPr id="67714" name="Line 130"/>
                <p:cNvSpPr>
                  <a:spLocks noChangeShapeType="1"/>
                </p:cNvSpPr>
                <p:nvPr/>
              </p:nvSpPr>
              <p:spPr bwMode="auto">
                <a:xfrm>
                  <a:off x="384" y="2439"/>
                  <a:ext cx="168" cy="0"/>
                </a:xfrm>
                <a:prstGeom prst="line">
                  <a:avLst/>
                </a:prstGeom>
                <a:noFill/>
                <a:ln w="9525">
                  <a:solidFill>
                    <a:srgbClr val="FF33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/>
                <a:lstStyle/>
                <a:p>
                  <a:endParaRPr lang="pt-BR"/>
                </a:p>
              </p:txBody>
            </p:sp>
            <p:sp>
              <p:nvSpPr>
                <p:cNvPr id="67715" name="Text Box 131"/>
                <p:cNvSpPr txBox="1">
                  <a:spLocks noChangeArrowheads="1"/>
                </p:cNvSpPr>
                <p:nvPr/>
              </p:nvSpPr>
              <p:spPr bwMode="auto">
                <a:xfrm>
                  <a:off x="384" y="2279"/>
                  <a:ext cx="144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0" bIns="0" anchor="ctr" anchorCtr="1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kumimoji="1" lang="pt-BR" sz="1600" b="1" i="1">
                      <a:solidFill>
                        <a:srgbClr val="FF3300"/>
                      </a:solidFill>
                      <a:latin typeface="Tahoma" pitchFamily="34" charset="0"/>
                    </a:rPr>
                    <a:t>V</a:t>
                  </a:r>
                </a:p>
              </p:txBody>
            </p:sp>
          </p:grpSp>
        </p:grpSp>
      </p:grpSp>
      <p:grpSp>
        <p:nvGrpSpPr>
          <p:cNvPr id="31" name="Group 136"/>
          <p:cNvGrpSpPr>
            <a:grpSpLocks/>
          </p:cNvGrpSpPr>
          <p:nvPr/>
        </p:nvGrpSpPr>
        <p:grpSpPr bwMode="auto">
          <a:xfrm>
            <a:off x="8623300" y="2697163"/>
            <a:ext cx="1333500" cy="2259012"/>
            <a:chOff x="4488" y="1699"/>
            <a:chExt cx="840" cy="1423"/>
          </a:xfrm>
        </p:grpSpPr>
        <p:grpSp>
          <p:nvGrpSpPr>
            <p:cNvPr id="67656" name="Group 105"/>
            <p:cNvGrpSpPr>
              <a:grpSpLocks/>
            </p:cNvGrpSpPr>
            <p:nvPr/>
          </p:nvGrpSpPr>
          <p:grpSpPr bwMode="auto">
            <a:xfrm>
              <a:off x="4488" y="1699"/>
              <a:ext cx="840" cy="1423"/>
              <a:chOff x="4488" y="1699"/>
              <a:chExt cx="840" cy="1423"/>
            </a:xfrm>
          </p:grpSpPr>
          <p:grpSp>
            <p:nvGrpSpPr>
              <p:cNvPr id="67657" name="Group 72"/>
              <p:cNvGrpSpPr>
                <a:grpSpLocks/>
              </p:cNvGrpSpPr>
              <p:nvPr/>
            </p:nvGrpSpPr>
            <p:grpSpPr bwMode="auto">
              <a:xfrm>
                <a:off x="4488" y="2402"/>
                <a:ext cx="840" cy="46"/>
                <a:chOff x="4488" y="1858"/>
                <a:chExt cx="840" cy="1104"/>
              </a:xfrm>
            </p:grpSpPr>
            <p:sp>
              <p:nvSpPr>
                <p:cNvPr id="67650" name="Line 66"/>
                <p:cNvSpPr>
                  <a:spLocks noChangeShapeType="1"/>
                </p:cNvSpPr>
                <p:nvPr/>
              </p:nvSpPr>
              <p:spPr bwMode="auto">
                <a:xfrm>
                  <a:off x="4488" y="1858"/>
                  <a:ext cx="0" cy="1104"/>
                </a:xfrm>
                <a:prstGeom prst="line">
                  <a:avLst/>
                </a:prstGeom>
                <a:noFill/>
                <a:ln w="12700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pt-BR"/>
                </a:p>
              </p:txBody>
            </p:sp>
            <p:sp>
              <p:nvSpPr>
                <p:cNvPr id="67651" name="Line 67"/>
                <p:cNvSpPr>
                  <a:spLocks noChangeShapeType="1"/>
                </p:cNvSpPr>
                <p:nvPr/>
              </p:nvSpPr>
              <p:spPr bwMode="auto">
                <a:xfrm>
                  <a:off x="4656" y="1858"/>
                  <a:ext cx="0" cy="1104"/>
                </a:xfrm>
                <a:prstGeom prst="line">
                  <a:avLst/>
                </a:prstGeom>
                <a:noFill/>
                <a:ln w="12700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pt-BR"/>
                </a:p>
              </p:txBody>
            </p:sp>
            <p:sp>
              <p:nvSpPr>
                <p:cNvPr id="67652" name="Line 68"/>
                <p:cNvSpPr>
                  <a:spLocks noChangeShapeType="1"/>
                </p:cNvSpPr>
                <p:nvPr/>
              </p:nvSpPr>
              <p:spPr bwMode="auto">
                <a:xfrm>
                  <a:off x="4824" y="1858"/>
                  <a:ext cx="0" cy="1104"/>
                </a:xfrm>
                <a:prstGeom prst="line">
                  <a:avLst/>
                </a:prstGeom>
                <a:noFill/>
                <a:ln w="12700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pt-BR"/>
                </a:p>
              </p:txBody>
            </p:sp>
            <p:sp>
              <p:nvSpPr>
                <p:cNvPr id="67653" name="Line 69"/>
                <p:cNvSpPr>
                  <a:spLocks noChangeShapeType="1"/>
                </p:cNvSpPr>
                <p:nvPr/>
              </p:nvSpPr>
              <p:spPr bwMode="auto">
                <a:xfrm>
                  <a:off x="4992" y="1858"/>
                  <a:ext cx="0" cy="1104"/>
                </a:xfrm>
                <a:prstGeom prst="line">
                  <a:avLst/>
                </a:prstGeom>
                <a:noFill/>
                <a:ln w="12700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pt-BR"/>
                </a:p>
              </p:txBody>
            </p:sp>
            <p:sp>
              <p:nvSpPr>
                <p:cNvPr id="67654" name="Line 70"/>
                <p:cNvSpPr>
                  <a:spLocks noChangeShapeType="1"/>
                </p:cNvSpPr>
                <p:nvPr/>
              </p:nvSpPr>
              <p:spPr bwMode="auto">
                <a:xfrm>
                  <a:off x="5160" y="1858"/>
                  <a:ext cx="0" cy="1104"/>
                </a:xfrm>
                <a:prstGeom prst="line">
                  <a:avLst/>
                </a:prstGeom>
                <a:noFill/>
                <a:ln w="12700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pt-BR"/>
                </a:p>
              </p:txBody>
            </p:sp>
            <p:sp>
              <p:nvSpPr>
                <p:cNvPr id="67655" name="Line 71"/>
                <p:cNvSpPr>
                  <a:spLocks noChangeShapeType="1"/>
                </p:cNvSpPr>
                <p:nvPr/>
              </p:nvSpPr>
              <p:spPr bwMode="auto">
                <a:xfrm>
                  <a:off x="5328" y="1858"/>
                  <a:ext cx="0" cy="1104"/>
                </a:xfrm>
                <a:prstGeom prst="line">
                  <a:avLst/>
                </a:prstGeom>
                <a:noFill/>
                <a:ln w="12700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pt-BR"/>
                </a:p>
              </p:txBody>
            </p:sp>
          </p:grpSp>
          <p:grpSp>
            <p:nvGrpSpPr>
              <p:cNvPr id="67658" name="Group 98"/>
              <p:cNvGrpSpPr>
                <a:grpSpLocks/>
              </p:cNvGrpSpPr>
              <p:nvPr/>
            </p:nvGrpSpPr>
            <p:grpSpPr bwMode="auto">
              <a:xfrm>
                <a:off x="4502" y="1699"/>
                <a:ext cx="822" cy="712"/>
                <a:chOff x="4502" y="1699"/>
                <a:chExt cx="822" cy="712"/>
              </a:xfrm>
            </p:grpSpPr>
            <p:sp>
              <p:nvSpPr>
                <p:cNvPr id="67676" name="Arc 92"/>
                <p:cNvSpPr>
                  <a:spLocks/>
                </p:cNvSpPr>
                <p:nvPr/>
              </p:nvSpPr>
              <p:spPr bwMode="auto">
                <a:xfrm>
                  <a:off x="4502" y="2279"/>
                  <a:ext cx="154" cy="132"/>
                </a:xfrm>
                <a:custGeom>
                  <a:avLst/>
                  <a:gdLst>
                    <a:gd name="G0" fmla="+- 0 0 0"/>
                    <a:gd name="G1" fmla="+- 18485 0 0"/>
                    <a:gd name="G2" fmla="+- 21600 0 0"/>
                    <a:gd name="T0" fmla="*/ 11174 w 21600"/>
                    <a:gd name="T1" fmla="*/ 0 h 18485"/>
                    <a:gd name="T2" fmla="*/ 21600 w 21600"/>
                    <a:gd name="T3" fmla="*/ 18485 h 18485"/>
                    <a:gd name="T4" fmla="*/ 0 w 21600"/>
                    <a:gd name="T5" fmla="*/ 18485 h 184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18485" fill="none" extrusionOk="0">
                      <a:moveTo>
                        <a:pt x="11174" y="-1"/>
                      </a:moveTo>
                      <a:cubicBezTo>
                        <a:pt x="17645" y="3911"/>
                        <a:pt x="21600" y="10923"/>
                        <a:pt x="21600" y="18485"/>
                      </a:cubicBezTo>
                    </a:path>
                    <a:path w="21600" h="18485" stroke="0" extrusionOk="0">
                      <a:moveTo>
                        <a:pt x="11174" y="-1"/>
                      </a:moveTo>
                      <a:cubicBezTo>
                        <a:pt x="17645" y="3911"/>
                        <a:pt x="21600" y="10923"/>
                        <a:pt x="21600" y="18485"/>
                      </a:cubicBezTo>
                      <a:lnTo>
                        <a:pt x="0" y="18485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67677" name="Arc 93"/>
                <p:cNvSpPr>
                  <a:spLocks/>
                </p:cNvSpPr>
                <p:nvPr/>
              </p:nvSpPr>
              <p:spPr bwMode="auto">
                <a:xfrm>
                  <a:off x="4502" y="2132"/>
                  <a:ext cx="318" cy="279"/>
                </a:xfrm>
                <a:custGeom>
                  <a:avLst/>
                  <a:gdLst>
                    <a:gd name="G0" fmla="+- 0 0 0"/>
                    <a:gd name="G1" fmla="+- 18962 0 0"/>
                    <a:gd name="G2" fmla="+- 21600 0 0"/>
                    <a:gd name="T0" fmla="*/ 10345 w 21600"/>
                    <a:gd name="T1" fmla="*/ 0 h 18962"/>
                    <a:gd name="T2" fmla="*/ 21600 w 21600"/>
                    <a:gd name="T3" fmla="*/ 18962 h 18962"/>
                    <a:gd name="T4" fmla="*/ 0 w 21600"/>
                    <a:gd name="T5" fmla="*/ 18962 h 189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18962" fill="none" extrusionOk="0">
                      <a:moveTo>
                        <a:pt x="10344" y="0"/>
                      </a:moveTo>
                      <a:cubicBezTo>
                        <a:pt x="17283" y="3785"/>
                        <a:pt x="21600" y="11058"/>
                        <a:pt x="21600" y="18962"/>
                      </a:cubicBezTo>
                    </a:path>
                    <a:path w="21600" h="18962" stroke="0" extrusionOk="0">
                      <a:moveTo>
                        <a:pt x="10344" y="0"/>
                      </a:moveTo>
                      <a:cubicBezTo>
                        <a:pt x="17283" y="3785"/>
                        <a:pt x="21600" y="11058"/>
                        <a:pt x="21600" y="18962"/>
                      </a:cubicBezTo>
                      <a:lnTo>
                        <a:pt x="0" y="18962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67678" name="Arc 94"/>
                <p:cNvSpPr>
                  <a:spLocks/>
                </p:cNvSpPr>
                <p:nvPr/>
              </p:nvSpPr>
              <p:spPr bwMode="auto">
                <a:xfrm>
                  <a:off x="4502" y="1985"/>
                  <a:ext cx="486" cy="426"/>
                </a:xfrm>
                <a:custGeom>
                  <a:avLst/>
                  <a:gdLst>
                    <a:gd name="G0" fmla="+- 0 0 0"/>
                    <a:gd name="G1" fmla="+- 18876 0 0"/>
                    <a:gd name="G2" fmla="+- 21600 0 0"/>
                    <a:gd name="T0" fmla="*/ 10500 w 21600"/>
                    <a:gd name="T1" fmla="*/ 0 h 18876"/>
                    <a:gd name="T2" fmla="*/ 21600 w 21600"/>
                    <a:gd name="T3" fmla="*/ 18876 h 18876"/>
                    <a:gd name="T4" fmla="*/ 0 w 21600"/>
                    <a:gd name="T5" fmla="*/ 18876 h 188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18876" fill="none" extrusionOk="0">
                      <a:moveTo>
                        <a:pt x="10500" y="-1"/>
                      </a:moveTo>
                      <a:cubicBezTo>
                        <a:pt x="17351" y="3811"/>
                        <a:pt x="21600" y="11035"/>
                        <a:pt x="21600" y="18876"/>
                      </a:cubicBezTo>
                    </a:path>
                    <a:path w="21600" h="18876" stroke="0" extrusionOk="0">
                      <a:moveTo>
                        <a:pt x="10500" y="-1"/>
                      </a:moveTo>
                      <a:cubicBezTo>
                        <a:pt x="17351" y="3811"/>
                        <a:pt x="21600" y="11035"/>
                        <a:pt x="21600" y="18876"/>
                      </a:cubicBezTo>
                      <a:lnTo>
                        <a:pt x="0" y="18876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67679" name="Arc 95"/>
                <p:cNvSpPr>
                  <a:spLocks/>
                </p:cNvSpPr>
                <p:nvPr/>
              </p:nvSpPr>
              <p:spPr bwMode="auto">
                <a:xfrm>
                  <a:off x="4502" y="1840"/>
                  <a:ext cx="654" cy="571"/>
                </a:xfrm>
                <a:custGeom>
                  <a:avLst/>
                  <a:gdLst>
                    <a:gd name="G0" fmla="+- 0 0 0"/>
                    <a:gd name="G1" fmla="+- 18775 0 0"/>
                    <a:gd name="G2" fmla="+- 21600 0 0"/>
                    <a:gd name="T0" fmla="*/ 10680 w 21600"/>
                    <a:gd name="T1" fmla="*/ 0 h 18775"/>
                    <a:gd name="T2" fmla="*/ 21600 w 21600"/>
                    <a:gd name="T3" fmla="*/ 18775 h 18775"/>
                    <a:gd name="T4" fmla="*/ 0 w 21600"/>
                    <a:gd name="T5" fmla="*/ 18775 h 187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18775" fill="none" extrusionOk="0">
                      <a:moveTo>
                        <a:pt x="10679" y="0"/>
                      </a:moveTo>
                      <a:cubicBezTo>
                        <a:pt x="17430" y="3840"/>
                        <a:pt x="21600" y="11008"/>
                        <a:pt x="21600" y="18775"/>
                      </a:cubicBezTo>
                    </a:path>
                    <a:path w="21600" h="18775" stroke="0" extrusionOk="0">
                      <a:moveTo>
                        <a:pt x="10679" y="0"/>
                      </a:moveTo>
                      <a:cubicBezTo>
                        <a:pt x="17430" y="3840"/>
                        <a:pt x="21600" y="11008"/>
                        <a:pt x="21600" y="18775"/>
                      </a:cubicBezTo>
                      <a:lnTo>
                        <a:pt x="0" y="18775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67680" name="Arc 96"/>
                <p:cNvSpPr>
                  <a:spLocks/>
                </p:cNvSpPr>
                <p:nvPr/>
              </p:nvSpPr>
              <p:spPr bwMode="auto">
                <a:xfrm>
                  <a:off x="4502" y="1699"/>
                  <a:ext cx="822" cy="712"/>
                </a:xfrm>
                <a:custGeom>
                  <a:avLst/>
                  <a:gdLst>
                    <a:gd name="G0" fmla="+- 0 0 0"/>
                    <a:gd name="G1" fmla="+- 18622 0 0"/>
                    <a:gd name="G2" fmla="+- 21600 0 0"/>
                    <a:gd name="T0" fmla="*/ 10945 w 21600"/>
                    <a:gd name="T1" fmla="*/ 0 h 18622"/>
                    <a:gd name="T2" fmla="*/ 21600 w 21600"/>
                    <a:gd name="T3" fmla="*/ 18622 h 18622"/>
                    <a:gd name="T4" fmla="*/ 0 w 21600"/>
                    <a:gd name="T5" fmla="*/ 18622 h 186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18622" fill="none" extrusionOk="0">
                      <a:moveTo>
                        <a:pt x="10944" y="0"/>
                      </a:moveTo>
                      <a:cubicBezTo>
                        <a:pt x="17546" y="3880"/>
                        <a:pt x="21600" y="10964"/>
                        <a:pt x="21600" y="18622"/>
                      </a:cubicBezTo>
                    </a:path>
                    <a:path w="21600" h="18622" stroke="0" extrusionOk="0">
                      <a:moveTo>
                        <a:pt x="10944" y="0"/>
                      </a:moveTo>
                      <a:cubicBezTo>
                        <a:pt x="17546" y="3880"/>
                        <a:pt x="21600" y="10964"/>
                        <a:pt x="21600" y="18622"/>
                      </a:cubicBezTo>
                      <a:lnTo>
                        <a:pt x="0" y="18622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sp>
            <p:nvSpPr>
              <p:cNvPr id="67684" name="Arc 100"/>
              <p:cNvSpPr>
                <a:spLocks/>
              </p:cNvSpPr>
              <p:nvPr/>
            </p:nvSpPr>
            <p:spPr bwMode="auto">
              <a:xfrm flipV="1">
                <a:off x="4502" y="2440"/>
                <a:ext cx="154" cy="132"/>
              </a:xfrm>
              <a:custGeom>
                <a:avLst/>
                <a:gdLst>
                  <a:gd name="G0" fmla="+- 0 0 0"/>
                  <a:gd name="G1" fmla="+- 18485 0 0"/>
                  <a:gd name="G2" fmla="+- 21600 0 0"/>
                  <a:gd name="T0" fmla="*/ 11174 w 21600"/>
                  <a:gd name="T1" fmla="*/ 0 h 18485"/>
                  <a:gd name="T2" fmla="*/ 21600 w 21600"/>
                  <a:gd name="T3" fmla="*/ 18485 h 18485"/>
                  <a:gd name="T4" fmla="*/ 0 w 21600"/>
                  <a:gd name="T5" fmla="*/ 18485 h 18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18485" fill="none" extrusionOk="0">
                    <a:moveTo>
                      <a:pt x="11174" y="-1"/>
                    </a:moveTo>
                    <a:cubicBezTo>
                      <a:pt x="17645" y="3911"/>
                      <a:pt x="21600" y="10923"/>
                      <a:pt x="21600" y="18485"/>
                    </a:cubicBezTo>
                  </a:path>
                  <a:path w="21600" h="18485" stroke="0" extrusionOk="0">
                    <a:moveTo>
                      <a:pt x="11174" y="-1"/>
                    </a:moveTo>
                    <a:cubicBezTo>
                      <a:pt x="17645" y="3911"/>
                      <a:pt x="21600" y="10923"/>
                      <a:pt x="21600" y="18485"/>
                    </a:cubicBezTo>
                    <a:lnTo>
                      <a:pt x="0" y="18485"/>
                    </a:lnTo>
                    <a:close/>
                  </a:path>
                </a:pathLst>
              </a:custGeom>
              <a:noFill/>
              <a:ln w="12700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7685" name="Arc 101"/>
              <p:cNvSpPr>
                <a:spLocks/>
              </p:cNvSpPr>
              <p:nvPr/>
            </p:nvSpPr>
            <p:spPr bwMode="auto">
              <a:xfrm flipV="1">
                <a:off x="4502" y="2440"/>
                <a:ext cx="318" cy="279"/>
              </a:xfrm>
              <a:custGeom>
                <a:avLst/>
                <a:gdLst>
                  <a:gd name="G0" fmla="+- 0 0 0"/>
                  <a:gd name="G1" fmla="+- 18962 0 0"/>
                  <a:gd name="G2" fmla="+- 21600 0 0"/>
                  <a:gd name="T0" fmla="*/ 10345 w 21600"/>
                  <a:gd name="T1" fmla="*/ 0 h 18962"/>
                  <a:gd name="T2" fmla="*/ 21600 w 21600"/>
                  <a:gd name="T3" fmla="*/ 18962 h 18962"/>
                  <a:gd name="T4" fmla="*/ 0 w 21600"/>
                  <a:gd name="T5" fmla="*/ 18962 h 189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18962" fill="none" extrusionOk="0">
                    <a:moveTo>
                      <a:pt x="10344" y="0"/>
                    </a:moveTo>
                    <a:cubicBezTo>
                      <a:pt x="17283" y="3785"/>
                      <a:pt x="21600" y="11058"/>
                      <a:pt x="21600" y="18962"/>
                    </a:cubicBezTo>
                  </a:path>
                  <a:path w="21600" h="18962" stroke="0" extrusionOk="0">
                    <a:moveTo>
                      <a:pt x="10344" y="0"/>
                    </a:moveTo>
                    <a:cubicBezTo>
                      <a:pt x="17283" y="3785"/>
                      <a:pt x="21600" y="11058"/>
                      <a:pt x="21600" y="18962"/>
                    </a:cubicBezTo>
                    <a:lnTo>
                      <a:pt x="0" y="18962"/>
                    </a:lnTo>
                    <a:close/>
                  </a:path>
                </a:pathLst>
              </a:custGeom>
              <a:noFill/>
              <a:ln w="12700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7686" name="Arc 102"/>
              <p:cNvSpPr>
                <a:spLocks/>
              </p:cNvSpPr>
              <p:nvPr/>
            </p:nvSpPr>
            <p:spPr bwMode="auto">
              <a:xfrm flipV="1">
                <a:off x="4502" y="2440"/>
                <a:ext cx="486" cy="426"/>
              </a:xfrm>
              <a:custGeom>
                <a:avLst/>
                <a:gdLst>
                  <a:gd name="G0" fmla="+- 0 0 0"/>
                  <a:gd name="G1" fmla="+- 18876 0 0"/>
                  <a:gd name="G2" fmla="+- 21600 0 0"/>
                  <a:gd name="T0" fmla="*/ 10500 w 21600"/>
                  <a:gd name="T1" fmla="*/ 0 h 18876"/>
                  <a:gd name="T2" fmla="*/ 21600 w 21600"/>
                  <a:gd name="T3" fmla="*/ 18876 h 18876"/>
                  <a:gd name="T4" fmla="*/ 0 w 21600"/>
                  <a:gd name="T5" fmla="*/ 18876 h 188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18876" fill="none" extrusionOk="0">
                    <a:moveTo>
                      <a:pt x="10500" y="-1"/>
                    </a:moveTo>
                    <a:cubicBezTo>
                      <a:pt x="17351" y="3811"/>
                      <a:pt x="21600" y="11035"/>
                      <a:pt x="21600" y="18876"/>
                    </a:cubicBezTo>
                  </a:path>
                  <a:path w="21600" h="18876" stroke="0" extrusionOk="0">
                    <a:moveTo>
                      <a:pt x="10500" y="-1"/>
                    </a:moveTo>
                    <a:cubicBezTo>
                      <a:pt x="17351" y="3811"/>
                      <a:pt x="21600" y="11035"/>
                      <a:pt x="21600" y="18876"/>
                    </a:cubicBezTo>
                    <a:lnTo>
                      <a:pt x="0" y="18876"/>
                    </a:lnTo>
                    <a:close/>
                  </a:path>
                </a:pathLst>
              </a:custGeom>
              <a:noFill/>
              <a:ln w="12700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7687" name="Arc 103"/>
              <p:cNvSpPr>
                <a:spLocks/>
              </p:cNvSpPr>
              <p:nvPr/>
            </p:nvSpPr>
            <p:spPr bwMode="auto">
              <a:xfrm flipV="1">
                <a:off x="4502" y="2440"/>
                <a:ext cx="654" cy="571"/>
              </a:xfrm>
              <a:custGeom>
                <a:avLst/>
                <a:gdLst>
                  <a:gd name="G0" fmla="+- 0 0 0"/>
                  <a:gd name="G1" fmla="+- 18775 0 0"/>
                  <a:gd name="G2" fmla="+- 21600 0 0"/>
                  <a:gd name="T0" fmla="*/ 10680 w 21600"/>
                  <a:gd name="T1" fmla="*/ 0 h 18775"/>
                  <a:gd name="T2" fmla="*/ 21600 w 21600"/>
                  <a:gd name="T3" fmla="*/ 18775 h 18775"/>
                  <a:gd name="T4" fmla="*/ 0 w 21600"/>
                  <a:gd name="T5" fmla="*/ 18775 h 187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18775" fill="none" extrusionOk="0">
                    <a:moveTo>
                      <a:pt x="10679" y="0"/>
                    </a:moveTo>
                    <a:cubicBezTo>
                      <a:pt x="17430" y="3840"/>
                      <a:pt x="21600" y="11008"/>
                      <a:pt x="21600" y="18775"/>
                    </a:cubicBezTo>
                  </a:path>
                  <a:path w="21600" h="18775" stroke="0" extrusionOk="0">
                    <a:moveTo>
                      <a:pt x="10679" y="0"/>
                    </a:moveTo>
                    <a:cubicBezTo>
                      <a:pt x="17430" y="3840"/>
                      <a:pt x="21600" y="11008"/>
                      <a:pt x="21600" y="18775"/>
                    </a:cubicBezTo>
                    <a:lnTo>
                      <a:pt x="0" y="18775"/>
                    </a:lnTo>
                    <a:close/>
                  </a:path>
                </a:pathLst>
              </a:custGeom>
              <a:noFill/>
              <a:ln w="12700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7688" name="Arc 104"/>
              <p:cNvSpPr>
                <a:spLocks/>
              </p:cNvSpPr>
              <p:nvPr/>
            </p:nvSpPr>
            <p:spPr bwMode="auto">
              <a:xfrm flipV="1">
                <a:off x="4502" y="2439"/>
                <a:ext cx="822" cy="683"/>
              </a:xfrm>
              <a:custGeom>
                <a:avLst/>
                <a:gdLst>
                  <a:gd name="G0" fmla="+- 0 0 0"/>
                  <a:gd name="G1" fmla="+- 17865 0 0"/>
                  <a:gd name="G2" fmla="+- 21600 0 0"/>
                  <a:gd name="T0" fmla="*/ 12141 w 21600"/>
                  <a:gd name="T1" fmla="*/ 0 h 17865"/>
                  <a:gd name="T2" fmla="*/ 21600 w 21600"/>
                  <a:gd name="T3" fmla="*/ 17865 h 17865"/>
                  <a:gd name="T4" fmla="*/ 0 w 21600"/>
                  <a:gd name="T5" fmla="*/ 17865 h 178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17865" fill="none" extrusionOk="0">
                    <a:moveTo>
                      <a:pt x="12140" y="0"/>
                    </a:moveTo>
                    <a:cubicBezTo>
                      <a:pt x="18057" y="4021"/>
                      <a:pt x="21600" y="10711"/>
                      <a:pt x="21600" y="17865"/>
                    </a:cubicBezTo>
                  </a:path>
                  <a:path w="21600" h="17865" stroke="0" extrusionOk="0">
                    <a:moveTo>
                      <a:pt x="12140" y="0"/>
                    </a:moveTo>
                    <a:cubicBezTo>
                      <a:pt x="18057" y="4021"/>
                      <a:pt x="21600" y="10711"/>
                      <a:pt x="21600" y="17865"/>
                    </a:cubicBezTo>
                    <a:lnTo>
                      <a:pt x="0" y="17865"/>
                    </a:lnTo>
                    <a:close/>
                  </a:path>
                </a:pathLst>
              </a:custGeom>
              <a:noFill/>
              <a:ln w="12700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67659" name="Group 132"/>
            <p:cNvGrpSpPr>
              <a:grpSpLocks/>
            </p:cNvGrpSpPr>
            <p:nvPr/>
          </p:nvGrpSpPr>
          <p:grpSpPr bwMode="auto">
            <a:xfrm>
              <a:off x="4992" y="2263"/>
              <a:ext cx="168" cy="160"/>
              <a:chOff x="384" y="2279"/>
              <a:chExt cx="168" cy="160"/>
            </a:xfrm>
          </p:grpSpPr>
          <p:sp>
            <p:nvSpPr>
              <p:cNvPr id="67717" name="Line 133"/>
              <p:cNvSpPr>
                <a:spLocks noChangeShapeType="1"/>
              </p:cNvSpPr>
              <p:nvPr/>
            </p:nvSpPr>
            <p:spPr bwMode="auto">
              <a:xfrm>
                <a:off x="384" y="2439"/>
                <a:ext cx="168" cy="0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/>
              <a:lstStyle/>
              <a:p>
                <a:endParaRPr lang="pt-BR"/>
              </a:p>
            </p:txBody>
          </p:sp>
          <p:sp>
            <p:nvSpPr>
              <p:cNvPr id="67718" name="Text Box 134"/>
              <p:cNvSpPr txBox="1">
                <a:spLocks noChangeArrowheads="1"/>
              </p:cNvSpPr>
              <p:nvPr/>
            </p:nvSpPr>
            <p:spPr bwMode="auto">
              <a:xfrm>
                <a:off x="384" y="2279"/>
                <a:ext cx="144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 anchor="ctr" anchorCtr="1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kumimoji="1" lang="pt-BR" sz="1600" b="1" i="1">
                    <a:solidFill>
                      <a:srgbClr val="FF3300"/>
                    </a:solidFill>
                    <a:latin typeface="Tahoma" pitchFamily="34" charset="0"/>
                  </a:rPr>
                  <a:t>V</a:t>
                </a:r>
              </a:p>
            </p:txBody>
          </p:sp>
        </p:grpSp>
      </p:grpSp>
      <p:sp>
        <p:nvSpPr>
          <p:cNvPr id="67727" name="Rectangle 143"/>
          <p:cNvSpPr>
            <a:spLocks noChangeArrowheads="1"/>
          </p:cNvSpPr>
          <p:nvPr/>
        </p:nvSpPr>
        <p:spPr bwMode="auto">
          <a:xfrm>
            <a:off x="2362200" y="5156200"/>
            <a:ext cx="1828800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accent1"/>
              </a:buClr>
            </a:pPr>
            <a:r>
              <a:rPr lang="pt-BR" sz="2400" dirty="0">
                <a:latin typeface="Tahoma" pitchFamily="34" charset="0"/>
                <a:cs typeface="Times New Roman" charset="0"/>
                <a:sym typeface="Symbol" pitchFamily="18" charset="2"/>
              </a:rPr>
              <a:t>Não ocorre difração</a:t>
            </a:r>
          </a:p>
        </p:txBody>
      </p:sp>
      <p:sp>
        <p:nvSpPr>
          <p:cNvPr id="67728" name="Rectangle 144"/>
          <p:cNvSpPr>
            <a:spLocks noChangeArrowheads="1"/>
          </p:cNvSpPr>
          <p:nvPr/>
        </p:nvSpPr>
        <p:spPr bwMode="auto">
          <a:xfrm>
            <a:off x="5219700" y="5156200"/>
            <a:ext cx="1828800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accent1"/>
              </a:buClr>
            </a:pPr>
            <a:r>
              <a:rPr lang="pt-BR" sz="2400" dirty="0">
                <a:latin typeface="Tahoma" pitchFamily="34" charset="0"/>
                <a:cs typeface="Times New Roman" charset="0"/>
                <a:sym typeface="Symbol" pitchFamily="18" charset="2"/>
              </a:rPr>
              <a:t>Ocorre difração</a:t>
            </a:r>
          </a:p>
        </p:txBody>
      </p:sp>
      <p:sp>
        <p:nvSpPr>
          <p:cNvPr id="67729" name="Rectangle 145"/>
          <p:cNvSpPr>
            <a:spLocks noChangeArrowheads="1"/>
          </p:cNvSpPr>
          <p:nvPr/>
        </p:nvSpPr>
        <p:spPr bwMode="auto">
          <a:xfrm>
            <a:off x="7667636" y="5156200"/>
            <a:ext cx="2571768" cy="916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accent1"/>
              </a:buClr>
            </a:pPr>
            <a:r>
              <a:rPr lang="pt-BR" sz="2400" dirty="0">
                <a:latin typeface="Tahoma" pitchFamily="34" charset="0"/>
                <a:cs typeface="Times New Roman" charset="0"/>
                <a:sym typeface="Symbol" pitchFamily="18" charset="2"/>
              </a:rPr>
              <a:t>Ocorre difração acentuada</a:t>
            </a:r>
          </a:p>
        </p:txBody>
      </p:sp>
      <p:grpSp>
        <p:nvGrpSpPr>
          <p:cNvPr id="67660" name="Group 150"/>
          <p:cNvGrpSpPr>
            <a:grpSpLocks/>
          </p:cNvGrpSpPr>
          <p:nvPr/>
        </p:nvGrpSpPr>
        <p:grpSpPr bwMode="auto">
          <a:xfrm>
            <a:off x="2927350" y="3200400"/>
            <a:ext cx="222250" cy="1250950"/>
            <a:chOff x="884" y="2016"/>
            <a:chExt cx="140" cy="788"/>
          </a:xfrm>
        </p:grpSpPr>
        <p:sp>
          <p:nvSpPr>
            <p:cNvPr id="67730" name="Line 146"/>
            <p:cNvSpPr>
              <a:spLocks noChangeShapeType="1"/>
            </p:cNvSpPr>
            <p:nvPr/>
          </p:nvSpPr>
          <p:spPr bwMode="auto">
            <a:xfrm>
              <a:off x="900" y="2016"/>
              <a:ext cx="112" cy="0"/>
            </a:xfrm>
            <a:prstGeom prst="line">
              <a:avLst/>
            </a:prstGeom>
            <a:noFill/>
            <a:ln w="9525">
              <a:solidFill>
                <a:srgbClr val="FF6633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67731" name="Line 147"/>
            <p:cNvSpPr>
              <a:spLocks noChangeShapeType="1"/>
            </p:cNvSpPr>
            <p:nvPr/>
          </p:nvSpPr>
          <p:spPr bwMode="auto">
            <a:xfrm>
              <a:off x="900" y="2804"/>
              <a:ext cx="112" cy="0"/>
            </a:xfrm>
            <a:prstGeom prst="line">
              <a:avLst/>
            </a:prstGeom>
            <a:noFill/>
            <a:ln w="9525">
              <a:solidFill>
                <a:srgbClr val="FF6633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67732" name="Line 148"/>
            <p:cNvSpPr>
              <a:spLocks noChangeShapeType="1"/>
            </p:cNvSpPr>
            <p:nvPr/>
          </p:nvSpPr>
          <p:spPr bwMode="auto">
            <a:xfrm>
              <a:off x="952" y="2033"/>
              <a:ext cx="0" cy="759"/>
            </a:xfrm>
            <a:prstGeom prst="line">
              <a:avLst/>
            </a:prstGeom>
            <a:noFill/>
            <a:ln w="9525">
              <a:solidFill>
                <a:srgbClr val="FF6633"/>
              </a:solidFill>
              <a:round/>
              <a:headEnd type="arrow" w="sm" len="sm"/>
              <a:tailEnd type="arrow" w="sm" len="sm"/>
            </a:ln>
            <a:effectLst/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67733" name="Text Box 149"/>
            <p:cNvSpPr txBox="1">
              <a:spLocks noChangeArrowheads="1"/>
            </p:cNvSpPr>
            <p:nvPr/>
          </p:nvSpPr>
          <p:spPr bwMode="auto">
            <a:xfrm>
              <a:off x="884" y="2336"/>
              <a:ext cx="140" cy="154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pt-BR" sz="1600" b="1" i="1">
                  <a:solidFill>
                    <a:srgbClr val="FF6633"/>
                  </a:solidFill>
                  <a:latin typeface="Tahoma" pitchFamily="34" charset="0"/>
                </a:rPr>
                <a:t>d</a:t>
              </a:r>
            </a:p>
          </p:txBody>
        </p:sp>
      </p:grpSp>
      <p:grpSp>
        <p:nvGrpSpPr>
          <p:cNvPr id="67661" name="Group 157"/>
          <p:cNvGrpSpPr>
            <a:grpSpLocks/>
          </p:cNvGrpSpPr>
          <p:nvPr/>
        </p:nvGrpSpPr>
        <p:grpSpPr bwMode="auto">
          <a:xfrm>
            <a:off x="2112964" y="4505325"/>
            <a:ext cx="261937" cy="388938"/>
            <a:chOff x="371" y="2838"/>
            <a:chExt cx="165" cy="245"/>
          </a:xfrm>
        </p:grpSpPr>
        <p:grpSp>
          <p:nvGrpSpPr>
            <p:cNvPr id="67662" name="Group 156"/>
            <p:cNvGrpSpPr>
              <a:grpSpLocks/>
            </p:cNvGrpSpPr>
            <p:nvPr/>
          </p:nvGrpSpPr>
          <p:grpSpPr bwMode="auto">
            <a:xfrm rot="5400000">
              <a:off x="398" y="2944"/>
              <a:ext cx="112" cy="165"/>
              <a:chOff x="996" y="2112"/>
              <a:chExt cx="112" cy="788"/>
            </a:xfrm>
          </p:grpSpPr>
          <p:sp>
            <p:nvSpPr>
              <p:cNvPr id="67736" name="Line 152"/>
              <p:cNvSpPr>
                <a:spLocks noChangeShapeType="1"/>
              </p:cNvSpPr>
              <p:nvPr/>
            </p:nvSpPr>
            <p:spPr bwMode="auto">
              <a:xfrm>
                <a:off x="996" y="2112"/>
                <a:ext cx="112" cy="0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pt-BR"/>
              </a:p>
            </p:txBody>
          </p:sp>
          <p:sp>
            <p:nvSpPr>
              <p:cNvPr id="67737" name="Line 153"/>
              <p:cNvSpPr>
                <a:spLocks noChangeShapeType="1"/>
              </p:cNvSpPr>
              <p:nvPr/>
            </p:nvSpPr>
            <p:spPr bwMode="auto">
              <a:xfrm>
                <a:off x="996" y="2900"/>
                <a:ext cx="112" cy="0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pt-BR"/>
              </a:p>
            </p:txBody>
          </p:sp>
          <p:sp>
            <p:nvSpPr>
              <p:cNvPr id="67738" name="Line 154"/>
              <p:cNvSpPr>
                <a:spLocks noChangeShapeType="1"/>
              </p:cNvSpPr>
              <p:nvPr/>
            </p:nvSpPr>
            <p:spPr bwMode="auto">
              <a:xfrm>
                <a:off x="1048" y="2129"/>
                <a:ext cx="0" cy="759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 type="arrow" w="sm" len="sm"/>
                <a:tailEnd type="arrow" w="sm" len="sm"/>
              </a:ln>
              <a:effectLst/>
            </p:spPr>
            <p:txBody>
              <a:bodyPr wrap="none"/>
              <a:lstStyle/>
              <a:p>
                <a:endParaRPr lang="pt-BR"/>
              </a:p>
            </p:txBody>
          </p:sp>
        </p:grpSp>
        <p:sp>
          <p:nvSpPr>
            <p:cNvPr id="67739" name="Text Box 155"/>
            <p:cNvSpPr txBox="1">
              <a:spLocks noChangeArrowheads="1"/>
            </p:cNvSpPr>
            <p:nvPr/>
          </p:nvSpPr>
          <p:spPr bwMode="auto">
            <a:xfrm>
              <a:off x="388" y="2838"/>
              <a:ext cx="140" cy="154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pt-BR" sz="1600" b="1" i="1">
                  <a:solidFill>
                    <a:srgbClr val="FF3300"/>
                  </a:solidFill>
                  <a:latin typeface="Tahoma" pitchFamily="34" charset="0"/>
                  <a:sym typeface="Symbol" pitchFamily="18" charset="2"/>
                </a:rPr>
                <a:t></a:t>
              </a:r>
              <a:endParaRPr kumimoji="1" lang="pt-BR" sz="1600" b="1" i="1">
                <a:solidFill>
                  <a:srgbClr val="FF3300"/>
                </a:solidFill>
                <a:latin typeface="Tahom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5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3" dur="500"/>
                                        <p:tgtEl>
                                          <p:spTgt spid="67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2" presetClass="entr" presetSubtype="4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67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2" presetClass="entr" presetSubtype="4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67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2" presetClass="entr" presetSubtype="4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4" dur="500"/>
                                        <p:tgtEl>
                                          <p:spTgt spid="67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 autoUpdateAnimBg="0"/>
      <p:bldP spid="67587" grpId="0" build="p" autoUpdateAnimBg="0" advAuto="0"/>
      <p:bldP spid="67588" grpId="0" autoUpdateAnimBg="0"/>
      <p:bldP spid="67589" grpId="0" autoUpdateAnimBg="0"/>
      <p:bldP spid="67727" grpId="0" autoUpdateAnimBg="0"/>
      <p:bldP spid="67728" grpId="0" autoUpdateAnimBg="0"/>
      <p:bldP spid="67729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36004" y="332656"/>
            <a:ext cx="12192000" cy="565133"/>
          </a:xfrm>
        </p:spPr>
        <p:txBody>
          <a:bodyPr anchorCtr="1">
            <a:normAutofit/>
          </a:bodyPr>
          <a:lstStyle/>
          <a:p>
            <a:r>
              <a:rPr lang="pt-BR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Difração da Luz e do Som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3352" y="1928803"/>
            <a:ext cx="11737304" cy="2881319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pt-BR" dirty="0">
                <a:latin typeface="Arial" pitchFamily="34" charset="0"/>
                <a:cs typeface="Arial" pitchFamily="34" charset="0"/>
              </a:rPr>
              <a:t>1,7cm &lt; </a:t>
            </a:r>
            <a:r>
              <a:rPr lang="pt-BR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</a:t>
            </a:r>
            <a:r>
              <a:rPr lang="pt-BR" b="1" baseline="-25000" dirty="0">
                <a:solidFill>
                  <a:srgbClr val="00B05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SOM </a:t>
            </a:r>
            <a:r>
              <a:rPr lang="pt-BR" dirty="0">
                <a:latin typeface="Arial" pitchFamily="34" charset="0"/>
                <a:cs typeface="Arial" pitchFamily="34" charset="0"/>
                <a:sym typeface="Symbol" pitchFamily="18" charset="2"/>
              </a:rPr>
              <a:t>&lt; </a:t>
            </a:r>
            <a:r>
              <a:rPr lang="pt-BR" dirty="0">
                <a:latin typeface="Arial" pitchFamily="34" charset="0"/>
                <a:cs typeface="Arial" pitchFamily="34" charset="0"/>
              </a:rPr>
              <a:t>17m;</a:t>
            </a:r>
          </a:p>
          <a:p>
            <a:pPr algn="ctr">
              <a:lnSpc>
                <a:spcPct val="150000"/>
              </a:lnSpc>
            </a:pPr>
            <a:r>
              <a:rPr lang="pt-BR" dirty="0">
                <a:latin typeface="Arial" pitchFamily="34" charset="0"/>
                <a:cs typeface="Arial" pitchFamily="34" charset="0"/>
              </a:rPr>
              <a:t>0,00004cm &lt; </a:t>
            </a:r>
            <a:r>
              <a:rPr lang="pt-BR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</a:t>
            </a:r>
            <a:r>
              <a:rPr lang="pt-BR" b="1" baseline="-25000" dirty="0">
                <a:solidFill>
                  <a:srgbClr val="00B05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LUZ </a:t>
            </a:r>
            <a:r>
              <a:rPr lang="pt-BR" dirty="0">
                <a:latin typeface="Arial" pitchFamily="34" charset="0"/>
                <a:cs typeface="Arial" pitchFamily="34" charset="0"/>
                <a:sym typeface="Symbol" pitchFamily="18" charset="2"/>
              </a:rPr>
              <a:t>&lt; </a:t>
            </a:r>
            <a:r>
              <a:rPr lang="pt-BR" dirty="0">
                <a:latin typeface="Arial" pitchFamily="34" charset="0"/>
                <a:cs typeface="Arial" pitchFamily="34" charset="0"/>
              </a:rPr>
              <a:t>0,00007cm;</a:t>
            </a:r>
          </a:p>
          <a:p>
            <a:pPr algn="ctr">
              <a:lnSpc>
                <a:spcPct val="150000"/>
              </a:lnSpc>
            </a:pPr>
            <a:r>
              <a:rPr lang="pt-BR" dirty="0">
                <a:latin typeface="Arial" pitchFamily="34" charset="0"/>
                <a:cs typeface="Arial" pitchFamily="34" charset="0"/>
              </a:rPr>
              <a:t>Para obtermos a difração é necessário que </a:t>
            </a:r>
            <a:r>
              <a:rPr lang="pt-BR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  d </a:t>
            </a:r>
            <a:r>
              <a:rPr lang="pt-BR" dirty="0">
                <a:latin typeface="Arial" pitchFamily="34" charset="0"/>
                <a:cs typeface="Arial" pitchFamily="34" charset="0"/>
                <a:sym typeface="Symbol" pitchFamily="18" charset="2"/>
              </a:rPr>
              <a:t>ou </a:t>
            </a:r>
            <a:r>
              <a:rPr lang="pt-BR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 &gt;&gt; d</a:t>
            </a:r>
            <a:r>
              <a:rPr lang="pt-BR" dirty="0">
                <a:latin typeface="Arial" pitchFamily="34" charset="0"/>
                <a:cs typeface="Arial" pitchFamily="34" charset="0"/>
                <a:sym typeface="Symbol" pitchFamily="18" charset="2"/>
              </a:rPr>
              <a:t>;</a:t>
            </a:r>
          </a:p>
          <a:p>
            <a:pPr algn="ctr">
              <a:lnSpc>
                <a:spcPct val="150000"/>
              </a:lnSpc>
            </a:pPr>
            <a:r>
              <a:rPr lang="pt-BR" dirty="0">
                <a:latin typeface="Arial" pitchFamily="34" charset="0"/>
                <a:cs typeface="Arial" pitchFamily="34" charset="0"/>
                <a:sym typeface="Symbol" pitchFamily="18" charset="2"/>
              </a:rPr>
              <a:t>Logo o som sofre difração com mais facilidade que a luz.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500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 autoUpdateAnimBg="0"/>
      <p:bldP spid="69635" grpId="0" build="p" autoUpdateAnimBg="0" advAuto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1" name="Picture 5" descr="Ondas na água"/>
          <p:cNvPicPr>
            <a:picLocks noChangeAspect="1" noChangeArrowheads="1"/>
          </p:cNvPicPr>
          <p:nvPr/>
        </p:nvPicPr>
        <p:blipFill rotWithShape="1">
          <a:blip r:embed="rId2" cstate="print"/>
          <a:srcRect t="7539" b="8932"/>
          <a:stretch/>
        </p:blipFill>
        <p:spPr bwMode="auto">
          <a:xfrm>
            <a:off x="0" y="0"/>
            <a:ext cx="12247685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553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14290"/>
            <a:ext cx="12192000" cy="547670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Interferência</a:t>
            </a: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5512608"/>
            <a:ext cx="12192000" cy="1131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</a:pPr>
            <a:r>
              <a:rPr lang="pt-BR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Interferência entre ondas circulares que estão se propagando na superfície da água.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"/>
          <p:cNvSpPr>
            <a:spLocks noChangeArrowheads="1"/>
          </p:cNvSpPr>
          <p:nvPr/>
        </p:nvSpPr>
        <p:spPr bwMode="auto">
          <a:xfrm>
            <a:off x="0" y="186314"/>
            <a:ext cx="12192000" cy="674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0" hangingPunct="0">
              <a:defRPr/>
            </a:pPr>
            <a:r>
              <a:rPr lang="pt-BR" sz="3200" b="1" kern="0" dirty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Diferença de Fase ou </a:t>
            </a:r>
            <a:r>
              <a:rPr lang="pt-BR" sz="3200" b="1" kern="0" dirty="0" err="1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Defasamento</a:t>
            </a:r>
            <a:r>
              <a:rPr lang="pt-BR" sz="3200" b="1" kern="0" dirty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 (</a:t>
            </a:r>
            <a:r>
              <a:rPr lang="pt-BR" sz="3200" b="1" kern="0" dirty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  <a:sym typeface="Symbol"/>
              </a:rPr>
              <a:t></a:t>
            </a:r>
            <a:r>
              <a:rPr lang="pt-BR" sz="3200" b="1" kern="0" dirty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  <a:sym typeface="Symbol" pitchFamily="18" charset="2"/>
              </a:rPr>
              <a:t>)</a:t>
            </a:r>
            <a:endParaRPr lang="pt-BR" sz="3200" b="1" kern="0" dirty="0">
              <a:solidFill>
                <a:srgbClr val="FF000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7927231" y="3462144"/>
            <a:ext cx="323850" cy="1322388"/>
            <a:chOff x="5293" y="2606"/>
            <a:chExt cx="204" cy="833"/>
          </a:xfrm>
        </p:grpSpPr>
        <p:sp>
          <p:nvSpPr>
            <p:cNvPr id="58" name="Oval 31"/>
            <p:cNvSpPr>
              <a:spLocks noChangeArrowheads="1"/>
            </p:cNvSpPr>
            <p:nvPr/>
          </p:nvSpPr>
          <p:spPr bwMode="auto">
            <a:xfrm flipH="1" flipV="1">
              <a:off x="5293" y="2993"/>
              <a:ext cx="68" cy="6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Text Box 32"/>
            <p:cNvSpPr txBox="1">
              <a:spLocks noChangeArrowheads="1"/>
            </p:cNvSpPr>
            <p:nvPr/>
          </p:nvSpPr>
          <p:spPr bwMode="auto">
            <a:xfrm>
              <a:off x="5332" y="2824"/>
              <a:ext cx="16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pt-BR" sz="2000" b="1" i="1">
                  <a:latin typeface="Arial" pitchFamily="34" charset="0"/>
                  <a:cs typeface="Arial" pitchFamily="34" charset="0"/>
                  <a:sym typeface="Symbol" pitchFamily="18" charset="2"/>
                </a:rPr>
                <a:t>P</a:t>
              </a:r>
              <a:endParaRPr kumimoji="1" lang="pt-BR" sz="2000" b="1" i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" name="Line 33"/>
            <p:cNvSpPr>
              <a:spLocks noChangeShapeType="1"/>
            </p:cNvSpPr>
            <p:nvPr/>
          </p:nvSpPr>
          <p:spPr bwMode="auto">
            <a:xfrm>
              <a:off x="5327" y="2606"/>
              <a:ext cx="0" cy="8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/>
            <a:lstStyle/>
            <a:p>
              <a:endParaRPr lang="pt-BR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1" name="Text Box 35"/>
          <p:cNvSpPr txBox="1">
            <a:spLocks noChangeArrowheads="1"/>
          </p:cNvSpPr>
          <p:nvPr/>
        </p:nvSpPr>
        <p:spPr bwMode="auto">
          <a:xfrm>
            <a:off x="4356944" y="4695633"/>
            <a:ext cx="4984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pt-BR" sz="2400" b="1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</a:t>
            </a:r>
            <a:endParaRPr kumimoji="1" lang="pt-BR" sz="2400" b="1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4382344" y="4135244"/>
            <a:ext cx="473075" cy="649288"/>
            <a:chOff x="3060" y="3174"/>
            <a:chExt cx="298" cy="627"/>
          </a:xfrm>
        </p:grpSpPr>
        <p:sp>
          <p:nvSpPr>
            <p:cNvPr id="63" name="Line 37"/>
            <p:cNvSpPr>
              <a:spLocks noChangeShapeType="1"/>
            </p:cNvSpPr>
            <p:nvPr/>
          </p:nvSpPr>
          <p:spPr bwMode="auto">
            <a:xfrm>
              <a:off x="3060" y="3174"/>
              <a:ext cx="0" cy="6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pt-B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" name="Line 38"/>
            <p:cNvSpPr>
              <a:spLocks noChangeShapeType="1"/>
            </p:cNvSpPr>
            <p:nvPr/>
          </p:nvSpPr>
          <p:spPr bwMode="auto">
            <a:xfrm>
              <a:off x="3358" y="3174"/>
              <a:ext cx="0" cy="6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pt-BR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5" name="Line 39"/>
          <p:cNvSpPr>
            <a:spLocks noChangeShapeType="1"/>
          </p:cNvSpPr>
          <p:nvPr/>
        </p:nvSpPr>
        <p:spPr bwMode="auto">
          <a:xfrm>
            <a:off x="4382344" y="4698807"/>
            <a:ext cx="473075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 type="arrow" w="med" len="med"/>
            <a:tailEnd type="arrow" w="med" len="med"/>
          </a:ln>
        </p:spPr>
        <p:txBody>
          <a:bodyPr wrap="none"/>
          <a:lstStyle/>
          <a:p>
            <a:endParaRPr lang="pt-BR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40"/>
          <p:cNvGrpSpPr>
            <a:grpSpLocks/>
          </p:cNvGrpSpPr>
          <p:nvPr/>
        </p:nvGrpSpPr>
        <p:grpSpPr bwMode="auto">
          <a:xfrm>
            <a:off x="3791794" y="3681219"/>
            <a:ext cx="4430713" cy="895350"/>
            <a:chOff x="2688" y="2888"/>
            <a:chExt cx="2791" cy="564"/>
          </a:xfrm>
        </p:grpSpPr>
        <p:grpSp>
          <p:nvGrpSpPr>
            <p:cNvPr id="5" name="Group 41"/>
            <p:cNvGrpSpPr>
              <a:grpSpLocks/>
            </p:cNvGrpSpPr>
            <p:nvPr/>
          </p:nvGrpSpPr>
          <p:grpSpPr bwMode="auto">
            <a:xfrm>
              <a:off x="3061" y="2886"/>
              <a:ext cx="2417" cy="563"/>
              <a:chOff x="3066" y="2886"/>
              <a:chExt cx="2417" cy="563"/>
            </a:xfrm>
          </p:grpSpPr>
          <p:grpSp>
            <p:nvGrpSpPr>
              <p:cNvPr id="6" name="Group 42"/>
              <p:cNvGrpSpPr>
                <a:grpSpLocks/>
              </p:cNvGrpSpPr>
              <p:nvPr/>
            </p:nvGrpSpPr>
            <p:grpSpPr bwMode="auto">
              <a:xfrm>
                <a:off x="3066" y="2886"/>
                <a:ext cx="597" cy="563"/>
                <a:chOff x="516" y="1096"/>
                <a:chExt cx="798" cy="750"/>
              </a:xfrm>
            </p:grpSpPr>
            <p:grpSp>
              <p:nvGrpSpPr>
                <p:cNvPr id="7" name="Group 43"/>
                <p:cNvGrpSpPr>
                  <a:grpSpLocks/>
                </p:cNvGrpSpPr>
                <p:nvPr/>
              </p:nvGrpSpPr>
              <p:grpSpPr bwMode="auto">
                <a:xfrm>
                  <a:off x="516" y="1096"/>
                  <a:ext cx="398" cy="422"/>
                  <a:chOff x="1650" y="1638"/>
                  <a:chExt cx="870" cy="777"/>
                </a:xfrm>
              </p:grpSpPr>
              <p:sp>
                <p:nvSpPr>
                  <p:cNvPr id="97" name="Arc 44"/>
                  <p:cNvSpPr>
                    <a:spLocks/>
                  </p:cNvSpPr>
                  <p:nvPr/>
                </p:nvSpPr>
                <p:spPr bwMode="auto">
                  <a:xfrm>
                    <a:off x="2085" y="1638"/>
                    <a:ext cx="435" cy="777"/>
                  </a:xfrm>
                  <a:custGeom>
                    <a:avLst/>
                    <a:gdLst>
                      <a:gd name="T0" fmla="*/ 0 w 21465"/>
                      <a:gd name="T1" fmla="*/ 0 h 21600"/>
                      <a:gd name="T2" fmla="*/ 0 w 21465"/>
                      <a:gd name="T3" fmla="*/ 0 h 21600"/>
                      <a:gd name="T4" fmla="*/ 0 w 21465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465"/>
                      <a:gd name="T10" fmla="*/ 0 h 21600"/>
                      <a:gd name="T11" fmla="*/ 21465 w 21465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465" h="21600" fill="none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</a:path>
                      <a:path w="21465" h="21600" stroke="0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98" name="Arc 45"/>
                  <p:cNvSpPr>
                    <a:spLocks/>
                  </p:cNvSpPr>
                  <p:nvPr/>
                </p:nvSpPr>
                <p:spPr bwMode="auto">
                  <a:xfrm flipH="1">
                    <a:off x="1650" y="1638"/>
                    <a:ext cx="435" cy="777"/>
                  </a:xfrm>
                  <a:custGeom>
                    <a:avLst/>
                    <a:gdLst>
                      <a:gd name="T0" fmla="*/ 0 w 21465"/>
                      <a:gd name="T1" fmla="*/ 0 h 21600"/>
                      <a:gd name="T2" fmla="*/ 0 w 21465"/>
                      <a:gd name="T3" fmla="*/ 0 h 21600"/>
                      <a:gd name="T4" fmla="*/ 0 w 21465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465"/>
                      <a:gd name="T10" fmla="*/ 0 h 21600"/>
                      <a:gd name="T11" fmla="*/ 21465 w 21465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465" h="21600" fill="none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</a:path>
                      <a:path w="21465" h="21600" stroke="0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8" name="Group 46"/>
                <p:cNvGrpSpPr>
                  <a:grpSpLocks/>
                </p:cNvGrpSpPr>
                <p:nvPr/>
              </p:nvGrpSpPr>
              <p:grpSpPr bwMode="auto">
                <a:xfrm flipV="1">
                  <a:off x="916" y="1424"/>
                  <a:ext cx="398" cy="422"/>
                  <a:chOff x="1650" y="1638"/>
                  <a:chExt cx="870" cy="777"/>
                </a:xfrm>
              </p:grpSpPr>
              <p:sp>
                <p:nvSpPr>
                  <p:cNvPr id="95" name="Arc 47"/>
                  <p:cNvSpPr>
                    <a:spLocks/>
                  </p:cNvSpPr>
                  <p:nvPr/>
                </p:nvSpPr>
                <p:spPr bwMode="auto">
                  <a:xfrm>
                    <a:off x="2085" y="1638"/>
                    <a:ext cx="435" cy="777"/>
                  </a:xfrm>
                  <a:custGeom>
                    <a:avLst/>
                    <a:gdLst>
                      <a:gd name="T0" fmla="*/ 0 w 21465"/>
                      <a:gd name="T1" fmla="*/ 0 h 21600"/>
                      <a:gd name="T2" fmla="*/ 0 w 21465"/>
                      <a:gd name="T3" fmla="*/ 0 h 21600"/>
                      <a:gd name="T4" fmla="*/ 0 w 21465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465"/>
                      <a:gd name="T10" fmla="*/ 0 h 21600"/>
                      <a:gd name="T11" fmla="*/ 21465 w 21465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465" h="21600" fill="none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</a:path>
                      <a:path w="21465" h="21600" stroke="0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96" name="Arc 48"/>
                  <p:cNvSpPr>
                    <a:spLocks/>
                  </p:cNvSpPr>
                  <p:nvPr/>
                </p:nvSpPr>
                <p:spPr bwMode="auto">
                  <a:xfrm flipH="1">
                    <a:off x="1650" y="1638"/>
                    <a:ext cx="435" cy="777"/>
                  </a:xfrm>
                  <a:custGeom>
                    <a:avLst/>
                    <a:gdLst>
                      <a:gd name="T0" fmla="*/ 0 w 21465"/>
                      <a:gd name="T1" fmla="*/ 0 h 21600"/>
                      <a:gd name="T2" fmla="*/ 0 w 21465"/>
                      <a:gd name="T3" fmla="*/ 0 h 21600"/>
                      <a:gd name="T4" fmla="*/ 0 w 21465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465"/>
                      <a:gd name="T10" fmla="*/ 0 h 21600"/>
                      <a:gd name="T11" fmla="*/ 21465 w 21465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465" h="21600" fill="none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</a:path>
                      <a:path w="21465" h="21600" stroke="0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</p:grpSp>
          <p:grpSp>
            <p:nvGrpSpPr>
              <p:cNvPr id="9" name="Group 49"/>
              <p:cNvGrpSpPr>
                <a:grpSpLocks/>
              </p:cNvGrpSpPr>
              <p:nvPr/>
            </p:nvGrpSpPr>
            <p:grpSpPr bwMode="auto">
              <a:xfrm>
                <a:off x="3672" y="2886"/>
                <a:ext cx="597" cy="563"/>
                <a:chOff x="516" y="1096"/>
                <a:chExt cx="798" cy="750"/>
              </a:xfrm>
            </p:grpSpPr>
            <p:grpSp>
              <p:nvGrpSpPr>
                <p:cNvPr id="10" name="Group 50"/>
                <p:cNvGrpSpPr>
                  <a:grpSpLocks/>
                </p:cNvGrpSpPr>
                <p:nvPr/>
              </p:nvGrpSpPr>
              <p:grpSpPr bwMode="auto">
                <a:xfrm>
                  <a:off x="516" y="1096"/>
                  <a:ext cx="398" cy="422"/>
                  <a:chOff x="1650" y="1638"/>
                  <a:chExt cx="870" cy="777"/>
                </a:xfrm>
              </p:grpSpPr>
              <p:sp>
                <p:nvSpPr>
                  <p:cNvPr id="91" name="Arc 51"/>
                  <p:cNvSpPr>
                    <a:spLocks/>
                  </p:cNvSpPr>
                  <p:nvPr/>
                </p:nvSpPr>
                <p:spPr bwMode="auto">
                  <a:xfrm>
                    <a:off x="2085" y="1638"/>
                    <a:ext cx="435" cy="777"/>
                  </a:xfrm>
                  <a:custGeom>
                    <a:avLst/>
                    <a:gdLst>
                      <a:gd name="T0" fmla="*/ 0 w 21465"/>
                      <a:gd name="T1" fmla="*/ 0 h 21600"/>
                      <a:gd name="T2" fmla="*/ 0 w 21465"/>
                      <a:gd name="T3" fmla="*/ 0 h 21600"/>
                      <a:gd name="T4" fmla="*/ 0 w 21465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465"/>
                      <a:gd name="T10" fmla="*/ 0 h 21600"/>
                      <a:gd name="T11" fmla="*/ 21465 w 21465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465" h="21600" fill="none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</a:path>
                      <a:path w="21465" h="21600" stroke="0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92" name="Arc 52"/>
                  <p:cNvSpPr>
                    <a:spLocks/>
                  </p:cNvSpPr>
                  <p:nvPr/>
                </p:nvSpPr>
                <p:spPr bwMode="auto">
                  <a:xfrm flipH="1">
                    <a:off x="1650" y="1638"/>
                    <a:ext cx="435" cy="777"/>
                  </a:xfrm>
                  <a:custGeom>
                    <a:avLst/>
                    <a:gdLst>
                      <a:gd name="T0" fmla="*/ 0 w 21465"/>
                      <a:gd name="T1" fmla="*/ 0 h 21600"/>
                      <a:gd name="T2" fmla="*/ 0 w 21465"/>
                      <a:gd name="T3" fmla="*/ 0 h 21600"/>
                      <a:gd name="T4" fmla="*/ 0 w 21465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465"/>
                      <a:gd name="T10" fmla="*/ 0 h 21600"/>
                      <a:gd name="T11" fmla="*/ 21465 w 21465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465" h="21600" fill="none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</a:path>
                      <a:path w="21465" h="21600" stroke="0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11" name="Group 53"/>
                <p:cNvGrpSpPr>
                  <a:grpSpLocks/>
                </p:cNvGrpSpPr>
                <p:nvPr/>
              </p:nvGrpSpPr>
              <p:grpSpPr bwMode="auto">
                <a:xfrm flipV="1">
                  <a:off x="916" y="1424"/>
                  <a:ext cx="398" cy="422"/>
                  <a:chOff x="1650" y="1638"/>
                  <a:chExt cx="870" cy="777"/>
                </a:xfrm>
              </p:grpSpPr>
              <p:sp>
                <p:nvSpPr>
                  <p:cNvPr id="89" name="Arc 54"/>
                  <p:cNvSpPr>
                    <a:spLocks/>
                  </p:cNvSpPr>
                  <p:nvPr/>
                </p:nvSpPr>
                <p:spPr bwMode="auto">
                  <a:xfrm>
                    <a:off x="2085" y="1638"/>
                    <a:ext cx="435" cy="777"/>
                  </a:xfrm>
                  <a:custGeom>
                    <a:avLst/>
                    <a:gdLst>
                      <a:gd name="T0" fmla="*/ 0 w 21465"/>
                      <a:gd name="T1" fmla="*/ 0 h 21600"/>
                      <a:gd name="T2" fmla="*/ 0 w 21465"/>
                      <a:gd name="T3" fmla="*/ 0 h 21600"/>
                      <a:gd name="T4" fmla="*/ 0 w 21465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465"/>
                      <a:gd name="T10" fmla="*/ 0 h 21600"/>
                      <a:gd name="T11" fmla="*/ 21465 w 21465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465" h="21600" fill="none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</a:path>
                      <a:path w="21465" h="21600" stroke="0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90" name="Arc 55"/>
                  <p:cNvSpPr>
                    <a:spLocks/>
                  </p:cNvSpPr>
                  <p:nvPr/>
                </p:nvSpPr>
                <p:spPr bwMode="auto">
                  <a:xfrm flipH="1">
                    <a:off x="1650" y="1638"/>
                    <a:ext cx="435" cy="777"/>
                  </a:xfrm>
                  <a:custGeom>
                    <a:avLst/>
                    <a:gdLst>
                      <a:gd name="T0" fmla="*/ 0 w 21465"/>
                      <a:gd name="T1" fmla="*/ 0 h 21600"/>
                      <a:gd name="T2" fmla="*/ 0 w 21465"/>
                      <a:gd name="T3" fmla="*/ 0 h 21600"/>
                      <a:gd name="T4" fmla="*/ 0 w 21465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465"/>
                      <a:gd name="T10" fmla="*/ 0 h 21600"/>
                      <a:gd name="T11" fmla="*/ 21465 w 21465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465" h="21600" fill="none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</a:path>
                      <a:path w="21465" h="21600" stroke="0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</p:grpSp>
          <p:grpSp>
            <p:nvGrpSpPr>
              <p:cNvPr id="12" name="Group 56"/>
              <p:cNvGrpSpPr>
                <a:grpSpLocks/>
              </p:cNvGrpSpPr>
              <p:nvPr/>
            </p:nvGrpSpPr>
            <p:grpSpPr bwMode="auto">
              <a:xfrm>
                <a:off x="4279" y="2886"/>
                <a:ext cx="597" cy="563"/>
                <a:chOff x="516" y="1096"/>
                <a:chExt cx="798" cy="750"/>
              </a:xfrm>
            </p:grpSpPr>
            <p:grpSp>
              <p:nvGrpSpPr>
                <p:cNvPr id="13" name="Group 57"/>
                <p:cNvGrpSpPr>
                  <a:grpSpLocks/>
                </p:cNvGrpSpPr>
                <p:nvPr/>
              </p:nvGrpSpPr>
              <p:grpSpPr bwMode="auto">
                <a:xfrm>
                  <a:off x="516" y="1096"/>
                  <a:ext cx="398" cy="422"/>
                  <a:chOff x="1650" y="1638"/>
                  <a:chExt cx="870" cy="777"/>
                </a:xfrm>
              </p:grpSpPr>
              <p:sp>
                <p:nvSpPr>
                  <p:cNvPr id="85" name="Arc 58"/>
                  <p:cNvSpPr>
                    <a:spLocks/>
                  </p:cNvSpPr>
                  <p:nvPr/>
                </p:nvSpPr>
                <p:spPr bwMode="auto">
                  <a:xfrm>
                    <a:off x="2085" y="1638"/>
                    <a:ext cx="435" cy="777"/>
                  </a:xfrm>
                  <a:custGeom>
                    <a:avLst/>
                    <a:gdLst>
                      <a:gd name="T0" fmla="*/ 0 w 21465"/>
                      <a:gd name="T1" fmla="*/ 0 h 21600"/>
                      <a:gd name="T2" fmla="*/ 0 w 21465"/>
                      <a:gd name="T3" fmla="*/ 0 h 21600"/>
                      <a:gd name="T4" fmla="*/ 0 w 21465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465"/>
                      <a:gd name="T10" fmla="*/ 0 h 21600"/>
                      <a:gd name="T11" fmla="*/ 21465 w 21465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465" h="21600" fill="none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</a:path>
                      <a:path w="21465" h="21600" stroke="0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6" name="Arc 59"/>
                  <p:cNvSpPr>
                    <a:spLocks/>
                  </p:cNvSpPr>
                  <p:nvPr/>
                </p:nvSpPr>
                <p:spPr bwMode="auto">
                  <a:xfrm flipH="1">
                    <a:off x="1650" y="1638"/>
                    <a:ext cx="435" cy="777"/>
                  </a:xfrm>
                  <a:custGeom>
                    <a:avLst/>
                    <a:gdLst>
                      <a:gd name="T0" fmla="*/ 0 w 21465"/>
                      <a:gd name="T1" fmla="*/ 0 h 21600"/>
                      <a:gd name="T2" fmla="*/ 0 w 21465"/>
                      <a:gd name="T3" fmla="*/ 0 h 21600"/>
                      <a:gd name="T4" fmla="*/ 0 w 21465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465"/>
                      <a:gd name="T10" fmla="*/ 0 h 21600"/>
                      <a:gd name="T11" fmla="*/ 21465 w 21465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465" h="21600" fill="none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</a:path>
                      <a:path w="21465" h="21600" stroke="0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14" name="Group 60"/>
                <p:cNvGrpSpPr>
                  <a:grpSpLocks/>
                </p:cNvGrpSpPr>
                <p:nvPr/>
              </p:nvGrpSpPr>
              <p:grpSpPr bwMode="auto">
                <a:xfrm flipV="1">
                  <a:off x="916" y="1424"/>
                  <a:ext cx="398" cy="422"/>
                  <a:chOff x="1650" y="1638"/>
                  <a:chExt cx="870" cy="777"/>
                </a:xfrm>
              </p:grpSpPr>
              <p:sp>
                <p:nvSpPr>
                  <p:cNvPr id="83" name="Arc 61"/>
                  <p:cNvSpPr>
                    <a:spLocks/>
                  </p:cNvSpPr>
                  <p:nvPr/>
                </p:nvSpPr>
                <p:spPr bwMode="auto">
                  <a:xfrm>
                    <a:off x="2085" y="1638"/>
                    <a:ext cx="435" cy="777"/>
                  </a:xfrm>
                  <a:custGeom>
                    <a:avLst/>
                    <a:gdLst>
                      <a:gd name="T0" fmla="*/ 0 w 21465"/>
                      <a:gd name="T1" fmla="*/ 0 h 21600"/>
                      <a:gd name="T2" fmla="*/ 0 w 21465"/>
                      <a:gd name="T3" fmla="*/ 0 h 21600"/>
                      <a:gd name="T4" fmla="*/ 0 w 21465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465"/>
                      <a:gd name="T10" fmla="*/ 0 h 21600"/>
                      <a:gd name="T11" fmla="*/ 21465 w 21465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465" h="21600" fill="none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</a:path>
                      <a:path w="21465" h="21600" stroke="0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4" name="Arc 62"/>
                  <p:cNvSpPr>
                    <a:spLocks/>
                  </p:cNvSpPr>
                  <p:nvPr/>
                </p:nvSpPr>
                <p:spPr bwMode="auto">
                  <a:xfrm flipH="1">
                    <a:off x="1650" y="1638"/>
                    <a:ext cx="435" cy="777"/>
                  </a:xfrm>
                  <a:custGeom>
                    <a:avLst/>
                    <a:gdLst>
                      <a:gd name="T0" fmla="*/ 0 w 21465"/>
                      <a:gd name="T1" fmla="*/ 0 h 21600"/>
                      <a:gd name="T2" fmla="*/ 0 w 21465"/>
                      <a:gd name="T3" fmla="*/ 0 h 21600"/>
                      <a:gd name="T4" fmla="*/ 0 w 21465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465"/>
                      <a:gd name="T10" fmla="*/ 0 h 21600"/>
                      <a:gd name="T11" fmla="*/ 21465 w 21465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465" h="21600" fill="none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</a:path>
                      <a:path w="21465" h="21600" stroke="0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</p:grpSp>
          <p:grpSp>
            <p:nvGrpSpPr>
              <p:cNvPr id="15" name="Group 63"/>
              <p:cNvGrpSpPr>
                <a:grpSpLocks/>
              </p:cNvGrpSpPr>
              <p:nvPr/>
            </p:nvGrpSpPr>
            <p:grpSpPr bwMode="auto">
              <a:xfrm>
                <a:off x="4886" y="2886"/>
                <a:ext cx="597" cy="563"/>
                <a:chOff x="516" y="1096"/>
                <a:chExt cx="798" cy="750"/>
              </a:xfrm>
            </p:grpSpPr>
            <p:grpSp>
              <p:nvGrpSpPr>
                <p:cNvPr id="16" name="Group 64"/>
                <p:cNvGrpSpPr>
                  <a:grpSpLocks/>
                </p:cNvGrpSpPr>
                <p:nvPr/>
              </p:nvGrpSpPr>
              <p:grpSpPr bwMode="auto">
                <a:xfrm>
                  <a:off x="516" y="1096"/>
                  <a:ext cx="398" cy="422"/>
                  <a:chOff x="1650" y="1638"/>
                  <a:chExt cx="870" cy="777"/>
                </a:xfrm>
              </p:grpSpPr>
              <p:sp>
                <p:nvSpPr>
                  <p:cNvPr id="79" name="Arc 65"/>
                  <p:cNvSpPr>
                    <a:spLocks/>
                  </p:cNvSpPr>
                  <p:nvPr/>
                </p:nvSpPr>
                <p:spPr bwMode="auto">
                  <a:xfrm>
                    <a:off x="2085" y="1638"/>
                    <a:ext cx="435" cy="777"/>
                  </a:xfrm>
                  <a:custGeom>
                    <a:avLst/>
                    <a:gdLst>
                      <a:gd name="T0" fmla="*/ 0 w 21465"/>
                      <a:gd name="T1" fmla="*/ 0 h 21600"/>
                      <a:gd name="T2" fmla="*/ 0 w 21465"/>
                      <a:gd name="T3" fmla="*/ 0 h 21600"/>
                      <a:gd name="T4" fmla="*/ 0 w 21465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465"/>
                      <a:gd name="T10" fmla="*/ 0 h 21600"/>
                      <a:gd name="T11" fmla="*/ 21465 w 21465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465" h="21600" fill="none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</a:path>
                      <a:path w="21465" h="21600" stroke="0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0" name="Arc 66"/>
                  <p:cNvSpPr>
                    <a:spLocks/>
                  </p:cNvSpPr>
                  <p:nvPr/>
                </p:nvSpPr>
                <p:spPr bwMode="auto">
                  <a:xfrm flipH="1">
                    <a:off x="1650" y="1638"/>
                    <a:ext cx="435" cy="777"/>
                  </a:xfrm>
                  <a:custGeom>
                    <a:avLst/>
                    <a:gdLst>
                      <a:gd name="T0" fmla="*/ 0 w 21465"/>
                      <a:gd name="T1" fmla="*/ 0 h 21600"/>
                      <a:gd name="T2" fmla="*/ 0 w 21465"/>
                      <a:gd name="T3" fmla="*/ 0 h 21600"/>
                      <a:gd name="T4" fmla="*/ 0 w 21465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465"/>
                      <a:gd name="T10" fmla="*/ 0 h 21600"/>
                      <a:gd name="T11" fmla="*/ 21465 w 21465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465" h="21600" fill="none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</a:path>
                      <a:path w="21465" h="21600" stroke="0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17" name="Group 67"/>
                <p:cNvGrpSpPr>
                  <a:grpSpLocks/>
                </p:cNvGrpSpPr>
                <p:nvPr/>
              </p:nvGrpSpPr>
              <p:grpSpPr bwMode="auto">
                <a:xfrm flipV="1">
                  <a:off x="916" y="1424"/>
                  <a:ext cx="398" cy="422"/>
                  <a:chOff x="1650" y="1638"/>
                  <a:chExt cx="870" cy="777"/>
                </a:xfrm>
              </p:grpSpPr>
              <p:sp>
                <p:nvSpPr>
                  <p:cNvPr id="77" name="Arc 68"/>
                  <p:cNvSpPr>
                    <a:spLocks/>
                  </p:cNvSpPr>
                  <p:nvPr/>
                </p:nvSpPr>
                <p:spPr bwMode="auto">
                  <a:xfrm>
                    <a:off x="2085" y="1638"/>
                    <a:ext cx="435" cy="777"/>
                  </a:xfrm>
                  <a:custGeom>
                    <a:avLst/>
                    <a:gdLst>
                      <a:gd name="T0" fmla="*/ 0 w 21465"/>
                      <a:gd name="T1" fmla="*/ 0 h 21600"/>
                      <a:gd name="T2" fmla="*/ 0 w 21465"/>
                      <a:gd name="T3" fmla="*/ 0 h 21600"/>
                      <a:gd name="T4" fmla="*/ 0 w 21465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465"/>
                      <a:gd name="T10" fmla="*/ 0 h 21600"/>
                      <a:gd name="T11" fmla="*/ 21465 w 21465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465" h="21600" fill="none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</a:path>
                      <a:path w="21465" h="21600" stroke="0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78" name="Arc 69"/>
                  <p:cNvSpPr>
                    <a:spLocks/>
                  </p:cNvSpPr>
                  <p:nvPr/>
                </p:nvSpPr>
                <p:spPr bwMode="auto">
                  <a:xfrm flipH="1">
                    <a:off x="1650" y="1638"/>
                    <a:ext cx="435" cy="777"/>
                  </a:xfrm>
                  <a:custGeom>
                    <a:avLst/>
                    <a:gdLst>
                      <a:gd name="T0" fmla="*/ 0 w 21465"/>
                      <a:gd name="T1" fmla="*/ 0 h 21600"/>
                      <a:gd name="T2" fmla="*/ 0 w 21465"/>
                      <a:gd name="T3" fmla="*/ 0 h 21600"/>
                      <a:gd name="T4" fmla="*/ 0 w 21465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465"/>
                      <a:gd name="T10" fmla="*/ 0 h 21600"/>
                      <a:gd name="T11" fmla="*/ 21465 w 21465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465" h="21600" fill="none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</a:path>
                      <a:path w="21465" h="21600" stroke="0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</p:grpSp>
        </p:grpSp>
        <p:grpSp>
          <p:nvGrpSpPr>
            <p:cNvPr id="18" name="Group 70"/>
            <p:cNvGrpSpPr>
              <a:grpSpLocks/>
            </p:cNvGrpSpPr>
            <p:nvPr/>
          </p:nvGrpSpPr>
          <p:grpSpPr bwMode="auto">
            <a:xfrm>
              <a:off x="2688" y="3042"/>
              <a:ext cx="420" cy="231"/>
              <a:chOff x="492" y="3102"/>
              <a:chExt cx="420" cy="231"/>
            </a:xfrm>
          </p:grpSpPr>
          <p:sp>
            <p:nvSpPr>
              <p:cNvPr id="69" name="Oval 71"/>
              <p:cNvSpPr>
                <a:spLocks noChangeArrowheads="1"/>
              </p:cNvSpPr>
              <p:nvPr/>
            </p:nvSpPr>
            <p:spPr bwMode="auto">
              <a:xfrm>
                <a:off x="816" y="3186"/>
                <a:ext cx="96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0" name="Text Box 72"/>
              <p:cNvSpPr txBox="1">
                <a:spLocks noChangeArrowheads="1"/>
              </p:cNvSpPr>
              <p:nvPr/>
            </p:nvSpPr>
            <p:spPr bwMode="auto">
              <a:xfrm>
                <a:off x="492" y="3102"/>
                <a:ext cx="33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kumimoji="1" lang="pt-BR" i="1">
                    <a:solidFill>
                      <a:srgbClr val="009900"/>
                    </a:solidFill>
                    <a:latin typeface="Arial" pitchFamily="34" charset="0"/>
                    <a:cs typeface="Arial" pitchFamily="34" charset="0"/>
                  </a:rPr>
                  <a:t>F</a:t>
                </a:r>
                <a:r>
                  <a:rPr kumimoji="1" lang="pt-BR" i="1" baseline="-25000">
                    <a:solidFill>
                      <a:srgbClr val="009900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endParaRPr kumimoji="1" lang="pt-BR" i="1">
                  <a:solidFill>
                    <a:srgbClr val="0099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19" name="Group 73"/>
          <p:cNvGrpSpPr>
            <a:grpSpLocks/>
          </p:cNvGrpSpPr>
          <p:nvPr/>
        </p:nvGrpSpPr>
        <p:grpSpPr bwMode="auto">
          <a:xfrm>
            <a:off x="4799856" y="3681219"/>
            <a:ext cx="3427412" cy="895350"/>
            <a:chOff x="3323" y="2888"/>
            <a:chExt cx="2159" cy="564"/>
          </a:xfrm>
        </p:grpSpPr>
        <p:grpSp>
          <p:nvGrpSpPr>
            <p:cNvPr id="20" name="Group 74"/>
            <p:cNvGrpSpPr>
              <a:grpSpLocks/>
            </p:cNvGrpSpPr>
            <p:nvPr/>
          </p:nvGrpSpPr>
          <p:grpSpPr bwMode="auto">
            <a:xfrm>
              <a:off x="3364" y="2888"/>
              <a:ext cx="2118" cy="564"/>
              <a:chOff x="3364" y="2888"/>
              <a:chExt cx="2118" cy="564"/>
            </a:xfrm>
          </p:grpSpPr>
          <p:grpSp>
            <p:nvGrpSpPr>
              <p:cNvPr id="21" name="Group 75"/>
              <p:cNvGrpSpPr>
                <a:grpSpLocks/>
              </p:cNvGrpSpPr>
              <p:nvPr/>
            </p:nvGrpSpPr>
            <p:grpSpPr bwMode="auto">
              <a:xfrm>
                <a:off x="3364" y="2888"/>
                <a:ext cx="599" cy="564"/>
                <a:chOff x="3364" y="2888"/>
                <a:chExt cx="599" cy="564"/>
              </a:xfrm>
            </p:grpSpPr>
            <p:grpSp>
              <p:nvGrpSpPr>
                <p:cNvPr id="22" name="Group 76"/>
                <p:cNvGrpSpPr>
                  <a:grpSpLocks/>
                </p:cNvGrpSpPr>
                <p:nvPr/>
              </p:nvGrpSpPr>
              <p:grpSpPr bwMode="auto">
                <a:xfrm>
                  <a:off x="3364" y="2888"/>
                  <a:ext cx="298" cy="317"/>
                  <a:chOff x="1650" y="1638"/>
                  <a:chExt cx="870" cy="777"/>
                </a:xfrm>
              </p:grpSpPr>
              <p:sp>
                <p:nvSpPr>
                  <p:cNvPr id="126" name="Arc 77"/>
                  <p:cNvSpPr>
                    <a:spLocks/>
                  </p:cNvSpPr>
                  <p:nvPr/>
                </p:nvSpPr>
                <p:spPr bwMode="auto">
                  <a:xfrm>
                    <a:off x="2085" y="1638"/>
                    <a:ext cx="435" cy="777"/>
                  </a:xfrm>
                  <a:custGeom>
                    <a:avLst/>
                    <a:gdLst>
                      <a:gd name="T0" fmla="*/ 0 w 21465"/>
                      <a:gd name="T1" fmla="*/ 0 h 21600"/>
                      <a:gd name="T2" fmla="*/ 0 w 21465"/>
                      <a:gd name="T3" fmla="*/ 0 h 21600"/>
                      <a:gd name="T4" fmla="*/ 0 w 21465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465"/>
                      <a:gd name="T10" fmla="*/ 0 h 21600"/>
                      <a:gd name="T11" fmla="*/ 21465 w 21465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465" h="21600" fill="none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</a:path>
                      <a:path w="21465" h="21600" stroke="0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27" name="Arc 78"/>
                  <p:cNvSpPr>
                    <a:spLocks/>
                  </p:cNvSpPr>
                  <p:nvPr/>
                </p:nvSpPr>
                <p:spPr bwMode="auto">
                  <a:xfrm flipH="1">
                    <a:off x="1650" y="1638"/>
                    <a:ext cx="435" cy="777"/>
                  </a:xfrm>
                  <a:custGeom>
                    <a:avLst/>
                    <a:gdLst>
                      <a:gd name="T0" fmla="*/ 0 w 21465"/>
                      <a:gd name="T1" fmla="*/ 0 h 21600"/>
                      <a:gd name="T2" fmla="*/ 0 w 21465"/>
                      <a:gd name="T3" fmla="*/ 0 h 21600"/>
                      <a:gd name="T4" fmla="*/ 0 w 21465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465"/>
                      <a:gd name="T10" fmla="*/ 0 h 21600"/>
                      <a:gd name="T11" fmla="*/ 21465 w 21465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465" h="21600" fill="none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</a:path>
                      <a:path w="21465" h="21600" stroke="0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23" name="Group 79"/>
                <p:cNvGrpSpPr>
                  <a:grpSpLocks/>
                </p:cNvGrpSpPr>
                <p:nvPr/>
              </p:nvGrpSpPr>
              <p:grpSpPr bwMode="auto">
                <a:xfrm flipV="1">
                  <a:off x="3665" y="3135"/>
                  <a:ext cx="298" cy="317"/>
                  <a:chOff x="1650" y="1638"/>
                  <a:chExt cx="870" cy="777"/>
                </a:xfrm>
              </p:grpSpPr>
              <p:sp>
                <p:nvSpPr>
                  <p:cNvPr id="124" name="Arc 80"/>
                  <p:cNvSpPr>
                    <a:spLocks/>
                  </p:cNvSpPr>
                  <p:nvPr/>
                </p:nvSpPr>
                <p:spPr bwMode="auto">
                  <a:xfrm>
                    <a:off x="2085" y="1638"/>
                    <a:ext cx="435" cy="777"/>
                  </a:xfrm>
                  <a:custGeom>
                    <a:avLst/>
                    <a:gdLst>
                      <a:gd name="T0" fmla="*/ 0 w 21465"/>
                      <a:gd name="T1" fmla="*/ 0 h 21600"/>
                      <a:gd name="T2" fmla="*/ 0 w 21465"/>
                      <a:gd name="T3" fmla="*/ 0 h 21600"/>
                      <a:gd name="T4" fmla="*/ 0 w 21465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465"/>
                      <a:gd name="T10" fmla="*/ 0 h 21600"/>
                      <a:gd name="T11" fmla="*/ 21465 w 21465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465" h="21600" fill="none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</a:path>
                      <a:path w="21465" h="21600" stroke="0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25" name="Arc 81"/>
                  <p:cNvSpPr>
                    <a:spLocks/>
                  </p:cNvSpPr>
                  <p:nvPr/>
                </p:nvSpPr>
                <p:spPr bwMode="auto">
                  <a:xfrm flipH="1">
                    <a:off x="1650" y="1638"/>
                    <a:ext cx="435" cy="777"/>
                  </a:xfrm>
                  <a:custGeom>
                    <a:avLst/>
                    <a:gdLst>
                      <a:gd name="T0" fmla="*/ 0 w 21465"/>
                      <a:gd name="T1" fmla="*/ 0 h 21600"/>
                      <a:gd name="T2" fmla="*/ 0 w 21465"/>
                      <a:gd name="T3" fmla="*/ 0 h 21600"/>
                      <a:gd name="T4" fmla="*/ 0 w 21465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465"/>
                      <a:gd name="T10" fmla="*/ 0 h 21600"/>
                      <a:gd name="T11" fmla="*/ 21465 w 21465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465" h="21600" fill="none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</a:path>
                      <a:path w="21465" h="21600" stroke="0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</p:grpSp>
          <p:grpSp>
            <p:nvGrpSpPr>
              <p:cNvPr id="24" name="Group 82"/>
              <p:cNvGrpSpPr>
                <a:grpSpLocks/>
              </p:cNvGrpSpPr>
              <p:nvPr/>
            </p:nvGrpSpPr>
            <p:grpSpPr bwMode="auto">
              <a:xfrm>
                <a:off x="3970" y="2888"/>
                <a:ext cx="599" cy="564"/>
                <a:chOff x="3970" y="2888"/>
                <a:chExt cx="599" cy="564"/>
              </a:xfrm>
            </p:grpSpPr>
            <p:grpSp>
              <p:nvGrpSpPr>
                <p:cNvPr id="25" name="Group 83"/>
                <p:cNvGrpSpPr>
                  <a:grpSpLocks/>
                </p:cNvGrpSpPr>
                <p:nvPr/>
              </p:nvGrpSpPr>
              <p:grpSpPr bwMode="auto">
                <a:xfrm>
                  <a:off x="3970" y="2888"/>
                  <a:ext cx="298" cy="317"/>
                  <a:chOff x="1650" y="1638"/>
                  <a:chExt cx="870" cy="777"/>
                </a:xfrm>
              </p:grpSpPr>
              <p:sp>
                <p:nvSpPr>
                  <p:cNvPr id="120" name="Arc 84"/>
                  <p:cNvSpPr>
                    <a:spLocks/>
                  </p:cNvSpPr>
                  <p:nvPr/>
                </p:nvSpPr>
                <p:spPr bwMode="auto">
                  <a:xfrm>
                    <a:off x="2085" y="1638"/>
                    <a:ext cx="435" cy="777"/>
                  </a:xfrm>
                  <a:custGeom>
                    <a:avLst/>
                    <a:gdLst>
                      <a:gd name="T0" fmla="*/ 0 w 21465"/>
                      <a:gd name="T1" fmla="*/ 0 h 21600"/>
                      <a:gd name="T2" fmla="*/ 0 w 21465"/>
                      <a:gd name="T3" fmla="*/ 0 h 21600"/>
                      <a:gd name="T4" fmla="*/ 0 w 21465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465"/>
                      <a:gd name="T10" fmla="*/ 0 h 21600"/>
                      <a:gd name="T11" fmla="*/ 21465 w 21465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465" h="21600" fill="none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</a:path>
                      <a:path w="21465" h="21600" stroke="0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21" name="Arc 85"/>
                  <p:cNvSpPr>
                    <a:spLocks/>
                  </p:cNvSpPr>
                  <p:nvPr/>
                </p:nvSpPr>
                <p:spPr bwMode="auto">
                  <a:xfrm flipH="1">
                    <a:off x="1650" y="1638"/>
                    <a:ext cx="435" cy="777"/>
                  </a:xfrm>
                  <a:custGeom>
                    <a:avLst/>
                    <a:gdLst>
                      <a:gd name="T0" fmla="*/ 0 w 21465"/>
                      <a:gd name="T1" fmla="*/ 0 h 21600"/>
                      <a:gd name="T2" fmla="*/ 0 w 21465"/>
                      <a:gd name="T3" fmla="*/ 0 h 21600"/>
                      <a:gd name="T4" fmla="*/ 0 w 21465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465"/>
                      <a:gd name="T10" fmla="*/ 0 h 21600"/>
                      <a:gd name="T11" fmla="*/ 21465 w 21465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465" h="21600" fill="none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</a:path>
                      <a:path w="21465" h="21600" stroke="0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26" name="Group 86"/>
                <p:cNvGrpSpPr>
                  <a:grpSpLocks/>
                </p:cNvGrpSpPr>
                <p:nvPr/>
              </p:nvGrpSpPr>
              <p:grpSpPr bwMode="auto">
                <a:xfrm flipV="1">
                  <a:off x="4271" y="3135"/>
                  <a:ext cx="298" cy="317"/>
                  <a:chOff x="1650" y="1638"/>
                  <a:chExt cx="870" cy="777"/>
                </a:xfrm>
              </p:grpSpPr>
              <p:sp>
                <p:nvSpPr>
                  <p:cNvPr id="118" name="Arc 87"/>
                  <p:cNvSpPr>
                    <a:spLocks/>
                  </p:cNvSpPr>
                  <p:nvPr/>
                </p:nvSpPr>
                <p:spPr bwMode="auto">
                  <a:xfrm>
                    <a:off x="2085" y="1638"/>
                    <a:ext cx="435" cy="777"/>
                  </a:xfrm>
                  <a:custGeom>
                    <a:avLst/>
                    <a:gdLst>
                      <a:gd name="T0" fmla="*/ 0 w 21465"/>
                      <a:gd name="T1" fmla="*/ 0 h 21600"/>
                      <a:gd name="T2" fmla="*/ 0 w 21465"/>
                      <a:gd name="T3" fmla="*/ 0 h 21600"/>
                      <a:gd name="T4" fmla="*/ 0 w 21465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465"/>
                      <a:gd name="T10" fmla="*/ 0 h 21600"/>
                      <a:gd name="T11" fmla="*/ 21465 w 21465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465" h="21600" fill="none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</a:path>
                      <a:path w="21465" h="21600" stroke="0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19" name="Arc 88"/>
                  <p:cNvSpPr>
                    <a:spLocks/>
                  </p:cNvSpPr>
                  <p:nvPr/>
                </p:nvSpPr>
                <p:spPr bwMode="auto">
                  <a:xfrm flipH="1">
                    <a:off x="1650" y="1638"/>
                    <a:ext cx="435" cy="777"/>
                  </a:xfrm>
                  <a:custGeom>
                    <a:avLst/>
                    <a:gdLst>
                      <a:gd name="T0" fmla="*/ 0 w 21465"/>
                      <a:gd name="T1" fmla="*/ 0 h 21600"/>
                      <a:gd name="T2" fmla="*/ 0 w 21465"/>
                      <a:gd name="T3" fmla="*/ 0 h 21600"/>
                      <a:gd name="T4" fmla="*/ 0 w 21465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465"/>
                      <a:gd name="T10" fmla="*/ 0 h 21600"/>
                      <a:gd name="T11" fmla="*/ 21465 w 21465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465" h="21600" fill="none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</a:path>
                      <a:path w="21465" h="21600" stroke="0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</p:grpSp>
          <p:grpSp>
            <p:nvGrpSpPr>
              <p:cNvPr id="27" name="Group 89"/>
              <p:cNvGrpSpPr>
                <a:grpSpLocks/>
              </p:cNvGrpSpPr>
              <p:nvPr/>
            </p:nvGrpSpPr>
            <p:grpSpPr bwMode="auto">
              <a:xfrm>
                <a:off x="4577" y="2888"/>
                <a:ext cx="599" cy="564"/>
                <a:chOff x="4577" y="2888"/>
                <a:chExt cx="599" cy="564"/>
              </a:xfrm>
            </p:grpSpPr>
            <p:grpSp>
              <p:nvGrpSpPr>
                <p:cNvPr id="28" name="Group 90"/>
                <p:cNvGrpSpPr>
                  <a:grpSpLocks/>
                </p:cNvGrpSpPr>
                <p:nvPr/>
              </p:nvGrpSpPr>
              <p:grpSpPr bwMode="auto">
                <a:xfrm>
                  <a:off x="4577" y="2888"/>
                  <a:ext cx="298" cy="317"/>
                  <a:chOff x="1650" y="1638"/>
                  <a:chExt cx="870" cy="777"/>
                </a:xfrm>
              </p:grpSpPr>
              <p:sp>
                <p:nvSpPr>
                  <p:cNvPr id="114" name="Arc 91"/>
                  <p:cNvSpPr>
                    <a:spLocks/>
                  </p:cNvSpPr>
                  <p:nvPr/>
                </p:nvSpPr>
                <p:spPr bwMode="auto">
                  <a:xfrm>
                    <a:off x="2085" y="1638"/>
                    <a:ext cx="435" cy="777"/>
                  </a:xfrm>
                  <a:custGeom>
                    <a:avLst/>
                    <a:gdLst>
                      <a:gd name="T0" fmla="*/ 0 w 21465"/>
                      <a:gd name="T1" fmla="*/ 0 h 21600"/>
                      <a:gd name="T2" fmla="*/ 0 w 21465"/>
                      <a:gd name="T3" fmla="*/ 0 h 21600"/>
                      <a:gd name="T4" fmla="*/ 0 w 21465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465"/>
                      <a:gd name="T10" fmla="*/ 0 h 21600"/>
                      <a:gd name="T11" fmla="*/ 21465 w 21465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465" h="21600" fill="none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</a:path>
                      <a:path w="21465" h="21600" stroke="0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15" name="Arc 92"/>
                  <p:cNvSpPr>
                    <a:spLocks/>
                  </p:cNvSpPr>
                  <p:nvPr/>
                </p:nvSpPr>
                <p:spPr bwMode="auto">
                  <a:xfrm flipH="1">
                    <a:off x="1650" y="1638"/>
                    <a:ext cx="435" cy="777"/>
                  </a:xfrm>
                  <a:custGeom>
                    <a:avLst/>
                    <a:gdLst>
                      <a:gd name="T0" fmla="*/ 0 w 21465"/>
                      <a:gd name="T1" fmla="*/ 0 h 21600"/>
                      <a:gd name="T2" fmla="*/ 0 w 21465"/>
                      <a:gd name="T3" fmla="*/ 0 h 21600"/>
                      <a:gd name="T4" fmla="*/ 0 w 21465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465"/>
                      <a:gd name="T10" fmla="*/ 0 h 21600"/>
                      <a:gd name="T11" fmla="*/ 21465 w 21465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465" h="21600" fill="none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</a:path>
                      <a:path w="21465" h="21600" stroke="0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29" name="Group 93"/>
                <p:cNvGrpSpPr>
                  <a:grpSpLocks/>
                </p:cNvGrpSpPr>
                <p:nvPr/>
              </p:nvGrpSpPr>
              <p:grpSpPr bwMode="auto">
                <a:xfrm flipV="1">
                  <a:off x="4878" y="3135"/>
                  <a:ext cx="298" cy="317"/>
                  <a:chOff x="1650" y="1638"/>
                  <a:chExt cx="870" cy="777"/>
                </a:xfrm>
              </p:grpSpPr>
              <p:sp>
                <p:nvSpPr>
                  <p:cNvPr id="112" name="Arc 94"/>
                  <p:cNvSpPr>
                    <a:spLocks/>
                  </p:cNvSpPr>
                  <p:nvPr/>
                </p:nvSpPr>
                <p:spPr bwMode="auto">
                  <a:xfrm>
                    <a:off x="2085" y="1638"/>
                    <a:ext cx="435" cy="777"/>
                  </a:xfrm>
                  <a:custGeom>
                    <a:avLst/>
                    <a:gdLst>
                      <a:gd name="T0" fmla="*/ 0 w 21465"/>
                      <a:gd name="T1" fmla="*/ 0 h 21600"/>
                      <a:gd name="T2" fmla="*/ 0 w 21465"/>
                      <a:gd name="T3" fmla="*/ 0 h 21600"/>
                      <a:gd name="T4" fmla="*/ 0 w 21465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465"/>
                      <a:gd name="T10" fmla="*/ 0 h 21600"/>
                      <a:gd name="T11" fmla="*/ 21465 w 21465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465" h="21600" fill="none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</a:path>
                      <a:path w="21465" h="21600" stroke="0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13" name="Arc 95"/>
                  <p:cNvSpPr>
                    <a:spLocks/>
                  </p:cNvSpPr>
                  <p:nvPr/>
                </p:nvSpPr>
                <p:spPr bwMode="auto">
                  <a:xfrm flipH="1">
                    <a:off x="1650" y="1638"/>
                    <a:ext cx="435" cy="777"/>
                  </a:xfrm>
                  <a:custGeom>
                    <a:avLst/>
                    <a:gdLst>
                      <a:gd name="T0" fmla="*/ 0 w 21465"/>
                      <a:gd name="T1" fmla="*/ 0 h 21600"/>
                      <a:gd name="T2" fmla="*/ 0 w 21465"/>
                      <a:gd name="T3" fmla="*/ 0 h 21600"/>
                      <a:gd name="T4" fmla="*/ 0 w 21465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465"/>
                      <a:gd name="T10" fmla="*/ 0 h 21600"/>
                      <a:gd name="T11" fmla="*/ 21465 w 21465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465" h="21600" fill="none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</a:path>
                      <a:path w="21465" h="21600" stroke="0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</p:grpSp>
          <p:grpSp>
            <p:nvGrpSpPr>
              <p:cNvPr id="32" name="Group 96"/>
              <p:cNvGrpSpPr>
                <a:grpSpLocks/>
              </p:cNvGrpSpPr>
              <p:nvPr/>
            </p:nvGrpSpPr>
            <p:grpSpPr bwMode="auto">
              <a:xfrm>
                <a:off x="5184" y="2888"/>
                <a:ext cx="298" cy="317"/>
                <a:chOff x="1650" y="1638"/>
                <a:chExt cx="870" cy="777"/>
              </a:xfrm>
            </p:grpSpPr>
            <p:sp>
              <p:nvSpPr>
                <p:cNvPr id="108" name="Arc 97"/>
                <p:cNvSpPr>
                  <a:spLocks/>
                </p:cNvSpPr>
                <p:nvPr/>
              </p:nvSpPr>
              <p:spPr bwMode="auto">
                <a:xfrm>
                  <a:off x="2085" y="1638"/>
                  <a:ext cx="435" cy="777"/>
                </a:xfrm>
                <a:custGeom>
                  <a:avLst/>
                  <a:gdLst>
                    <a:gd name="T0" fmla="*/ 0 w 21465"/>
                    <a:gd name="T1" fmla="*/ 0 h 21600"/>
                    <a:gd name="T2" fmla="*/ 0 w 21465"/>
                    <a:gd name="T3" fmla="*/ 0 h 21600"/>
                    <a:gd name="T4" fmla="*/ 0 w 21465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465"/>
                    <a:gd name="T10" fmla="*/ 0 h 21600"/>
                    <a:gd name="T11" fmla="*/ 21465 w 21465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465" h="21600" fill="none" extrusionOk="0">
                      <a:moveTo>
                        <a:pt x="-1" y="0"/>
                      </a:moveTo>
                      <a:cubicBezTo>
                        <a:pt x="10996" y="0"/>
                        <a:pt x="20238" y="8261"/>
                        <a:pt x="21465" y="19189"/>
                      </a:cubicBezTo>
                    </a:path>
                    <a:path w="21465" h="21600" stroke="0" extrusionOk="0">
                      <a:moveTo>
                        <a:pt x="-1" y="0"/>
                      </a:moveTo>
                      <a:cubicBezTo>
                        <a:pt x="10996" y="0"/>
                        <a:pt x="20238" y="8261"/>
                        <a:pt x="21465" y="19189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9" name="Arc 98"/>
                <p:cNvSpPr>
                  <a:spLocks/>
                </p:cNvSpPr>
                <p:nvPr/>
              </p:nvSpPr>
              <p:spPr bwMode="auto">
                <a:xfrm flipH="1">
                  <a:off x="1650" y="1638"/>
                  <a:ext cx="435" cy="777"/>
                </a:xfrm>
                <a:custGeom>
                  <a:avLst/>
                  <a:gdLst>
                    <a:gd name="T0" fmla="*/ 0 w 21465"/>
                    <a:gd name="T1" fmla="*/ 0 h 21600"/>
                    <a:gd name="T2" fmla="*/ 0 w 21465"/>
                    <a:gd name="T3" fmla="*/ 0 h 21600"/>
                    <a:gd name="T4" fmla="*/ 0 w 21465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465"/>
                    <a:gd name="T10" fmla="*/ 0 h 21600"/>
                    <a:gd name="T11" fmla="*/ 21465 w 21465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465" h="21600" fill="none" extrusionOk="0">
                      <a:moveTo>
                        <a:pt x="-1" y="0"/>
                      </a:moveTo>
                      <a:cubicBezTo>
                        <a:pt x="10996" y="0"/>
                        <a:pt x="20238" y="8261"/>
                        <a:pt x="21465" y="19189"/>
                      </a:cubicBezTo>
                    </a:path>
                    <a:path w="21465" h="21600" stroke="0" extrusionOk="0">
                      <a:moveTo>
                        <a:pt x="-1" y="0"/>
                      </a:moveTo>
                      <a:cubicBezTo>
                        <a:pt x="10996" y="0"/>
                        <a:pt x="20238" y="8261"/>
                        <a:pt x="21465" y="19189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33" name="Group 99"/>
            <p:cNvGrpSpPr>
              <a:grpSpLocks/>
            </p:cNvGrpSpPr>
            <p:nvPr/>
          </p:nvGrpSpPr>
          <p:grpSpPr bwMode="auto">
            <a:xfrm>
              <a:off x="3323" y="3042"/>
              <a:ext cx="342" cy="231"/>
              <a:chOff x="3323" y="3030"/>
              <a:chExt cx="342" cy="231"/>
            </a:xfrm>
          </p:grpSpPr>
          <p:sp>
            <p:nvSpPr>
              <p:cNvPr id="102" name="Oval 100"/>
              <p:cNvSpPr>
                <a:spLocks noChangeArrowheads="1"/>
              </p:cNvSpPr>
              <p:nvPr/>
            </p:nvSpPr>
            <p:spPr bwMode="auto">
              <a:xfrm>
                <a:off x="3323" y="3114"/>
                <a:ext cx="96" cy="96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3" name="Text Box 101"/>
              <p:cNvSpPr txBox="1">
                <a:spLocks noChangeArrowheads="1"/>
              </p:cNvSpPr>
              <p:nvPr/>
            </p:nvSpPr>
            <p:spPr bwMode="auto">
              <a:xfrm>
                <a:off x="3329" y="3030"/>
                <a:ext cx="33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kumimoji="1" lang="pt-BR" i="1">
                    <a:solidFill>
                      <a:srgbClr val="FF3300"/>
                    </a:solidFill>
                    <a:latin typeface="Arial" pitchFamily="34" charset="0"/>
                    <a:cs typeface="Arial" pitchFamily="34" charset="0"/>
                  </a:rPr>
                  <a:t>F</a:t>
                </a:r>
                <a:r>
                  <a:rPr kumimoji="1" lang="pt-BR" i="1" baseline="-25000">
                    <a:solidFill>
                      <a:srgbClr val="FF3300"/>
                    </a:solidFill>
                    <a:latin typeface="Arial" pitchFamily="34" charset="0"/>
                    <a:cs typeface="Arial" pitchFamily="34" charset="0"/>
                  </a:rPr>
                  <a:t>1</a:t>
                </a:r>
                <a:endParaRPr kumimoji="1" lang="pt-BR" i="1">
                  <a:solidFill>
                    <a:srgbClr val="FF33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128" name="Text Box 102"/>
          <p:cNvSpPr txBox="1">
            <a:spLocks noChangeArrowheads="1"/>
          </p:cNvSpPr>
          <p:nvPr/>
        </p:nvSpPr>
        <p:spPr bwMode="auto">
          <a:xfrm>
            <a:off x="3931544" y="5211564"/>
            <a:ext cx="47243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pt-BR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Interferência destrutiva em P</a:t>
            </a:r>
          </a:p>
        </p:txBody>
      </p:sp>
      <p:sp>
        <p:nvSpPr>
          <p:cNvPr id="81" name="CaixaDeTexto 80"/>
          <p:cNvSpPr txBox="1"/>
          <p:nvPr/>
        </p:nvSpPr>
        <p:spPr>
          <a:xfrm>
            <a:off x="191347" y="1500175"/>
            <a:ext cx="11809303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É a diferença em graus ou em comprimentos de onda que existe entre duas ondas no momento do encontro entre as mesmas. Observe o esquema a seguir: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5" grpId="0" animBg="1"/>
      <p:bldP spid="12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879600" y="1682750"/>
            <a:ext cx="4349750" cy="4984750"/>
            <a:chOff x="478" y="1070"/>
            <a:chExt cx="2853" cy="2743"/>
          </a:xfrm>
        </p:grpSpPr>
        <p:sp>
          <p:nvSpPr>
            <p:cNvPr id="6" name="Line 3"/>
            <p:cNvSpPr>
              <a:spLocks noChangeShapeType="1"/>
            </p:cNvSpPr>
            <p:nvPr/>
          </p:nvSpPr>
          <p:spPr bwMode="auto">
            <a:xfrm>
              <a:off x="478" y="1070"/>
              <a:ext cx="0" cy="27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7" name="Line 4"/>
            <p:cNvSpPr>
              <a:spLocks noChangeShapeType="1"/>
            </p:cNvSpPr>
            <p:nvPr/>
          </p:nvSpPr>
          <p:spPr bwMode="auto">
            <a:xfrm>
              <a:off x="1429" y="1070"/>
              <a:ext cx="0" cy="27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8" name="Line 5"/>
            <p:cNvSpPr>
              <a:spLocks noChangeShapeType="1"/>
            </p:cNvSpPr>
            <p:nvPr/>
          </p:nvSpPr>
          <p:spPr bwMode="auto">
            <a:xfrm>
              <a:off x="2697" y="1070"/>
              <a:ext cx="0" cy="27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1746" y="1070"/>
              <a:ext cx="0" cy="27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>
              <a:off x="2063" y="1070"/>
              <a:ext cx="0" cy="27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11" name="Line 8"/>
            <p:cNvSpPr>
              <a:spLocks noChangeShapeType="1"/>
            </p:cNvSpPr>
            <p:nvPr/>
          </p:nvSpPr>
          <p:spPr bwMode="auto">
            <a:xfrm>
              <a:off x="2380" y="1070"/>
              <a:ext cx="0" cy="27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12" name="Line 9"/>
            <p:cNvSpPr>
              <a:spLocks noChangeShapeType="1"/>
            </p:cNvSpPr>
            <p:nvPr/>
          </p:nvSpPr>
          <p:spPr bwMode="auto">
            <a:xfrm>
              <a:off x="3014" y="1070"/>
              <a:ext cx="0" cy="27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13" name="Line 10"/>
            <p:cNvSpPr>
              <a:spLocks noChangeShapeType="1"/>
            </p:cNvSpPr>
            <p:nvPr/>
          </p:nvSpPr>
          <p:spPr bwMode="auto">
            <a:xfrm>
              <a:off x="3331" y="1070"/>
              <a:ext cx="0" cy="27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14" name="Line 11"/>
            <p:cNvSpPr>
              <a:spLocks noChangeShapeType="1"/>
            </p:cNvSpPr>
            <p:nvPr/>
          </p:nvSpPr>
          <p:spPr bwMode="auto">
            <a:xfrm>
              <a:off x="795" y="1070"/>
              <a:ext cx="0" cy="27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15" name="Line 12"/>
            <p:cNvSpPr>
              <a:spLocks noChangeShapeType="1"/>
            </p:cNvSpPr>
            <p:nvPr/>
          </p:nvSpPr>
          <p:spPr bwMode="auto">
            <a:xfrm>
              <a:off x="1112" y="1070"/>
              <a:ext cx="0" cy="27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pt-BR"/>
            </a:p>
          </p:txBody>
        </p:sp>
      </p:grp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-1" y="323655"/>
            <a:ext cx="12191991" cy="657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0" hangingPunct="0">
              <a:defRPr/>
            </a:pPr>
            <a:r>
              <a:rPr lang="pt-BR" sz="3200" b="1" kern="0" dirty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Exemplos de </a:t>
            </a:r>
            <a:r>
              <a:rPr lang="pt-BR" sz="3200" b="1" kern="0" dirty="0" err="1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Defasamento</a:t>
            </a:r>
            <a:r>
              <a:rPr lang="pt-BR" sz="3200" b="1" kern="0" dirty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 (</a:t>
            </a:r>
            <a:r>
              <a:rPr lang="pt-BR" sz="3200" b="1" i="1" kern="0" dirty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  <a:sym typeface="Symbol"/>
              </a:rPr>
              <a:t></a:t>
            </a:r>
            <a:r>
              <a:rPr lang="pt-BR" sz="3200" b="1" kern="0" dirty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  <a:sym typeface="Symbol" pitchFamily="18" charset="2"/>
              </a:rPr>
              <a:t>)</a:t>
            </a:r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1879601" y="1697038"/>
            <a:ext cx="4335463" cy="895350"/>
            <a:chOff x="478" y="837"/>
            <a:chExt cx="2731" cy="564"/>
          </a:xfrm>
        </p:grpSpPr>
        <p:grpSp>
          <p:nvGrpSpPr>
            <p:cNvPr id="4" name="Group 15"/>
            <p:cNvGrpSpPr>
              <a:grpSpLocks/>
            </p:cNvGrpSpPr>
            <p:nvPr/>
          </p:nvGrpSpPr>
          <p:grpSpPr bwMode="auto">
            <a:xfrm>
              <a:off x="479" y="835"/>
              <a:ext cx="2728" cy="563"/>
              <a:chOff x="488" y="835"/>
              <a:chExt cx="2728" cy="563"/>
            </a:xfrm>
          </p:grpSpPr>
          <p:grpSp>
            <p:nvGrpSpPr>
              <p:cNvPr id="5" name="Group 16"/>
              <p:cNvGrpSpPr>
                <a:grpSpLocks/>
              </p:cNvGrpSpPr>
              <p:nvPr/>
            </p:nvGrpSpPr>
            <p:grpSpPr bwMode="auto">
              <a:xfrm>
                <a:off x="488" y="835"/>
                <a:ext cx="597" cy="563"/>
                <a:chOff x="516" y="1096"/>
                <a:chExt cx="798" cy="750"/>
              </a:xfrm>
            </p:grpSpPr>
            <p:grpSp>
              <p:nvGrpSpPr>
                <p:cNvPr id="17" name="Group 17"/>
                <p:cNvGrpSpPr>
                  <a:grpSpLocks/>
                </p:cNvGrpSpPr>
                <p:nvPr/>
              </p:nvGrpSpPr>
              <p:grpSpPr bwMode="auto">
                <a:xfrm>
                  <a:off x="516" y="1096"/>
                  <a:ext cx="398" cy="422"/>
                  <a:chOff x="1650" y="1638"/>
                  <a:chExt cx="870" cy="777"/>
                </a:xfrm>
              </p:grpSpPr>
              <p:sp>
                <p:nvSpPr>
                  <p:cNvPr id="83" name="Arc 18"/>
                  <p:cNvSpPr>
                    <a:spLocks/>
                  </p:cNvSpPr>
                  <p:nvPr/>
                </p:nvSpPr>
                <p:spPr bwMode="auto">
                  <a:xfrm>
                    <a:off x="2085" y="1638"/>
                    <a:ext cx="435" cy="777"/>
                  </a:xfrm>
                  <a:custGeom>
                    <a:avLst/>
                    <a:gdLst>
                      <a:gd name="T0" fmla="*/ 0 w 21465"/>
                      <a:gd name="T1" fmla="*/ 0 h 21600"/>
                      <a:gd name="T2" fmla="*/ 0 w 21465"/>
                      <a:gd name="T3" fmla="*/ 0 h 21600"/>
                      <a:gd name="T4" fmla="*/ 0 w 21465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465"/>
                      <a:gd name="T10" fmla="*/ 0 h 21600"/>
                      <a:gd name="T11" fmla="*/ 21465 w 21465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465" h="21600" fill="none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</a:path>
                      <a:path w="21465" h="21600" stroke="0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84" name="Arc 19"/>
                  <p:cNvSpPr>
                    <a:spLocks/>
                  </p:cNvSpPr>
                  <p:nvPr/>
                </p:nvSpPr>
                <p:spPr bwMode="auto">
                  <a:xfrm flipH="1">
                    <a:off x="1650" y="1638"/>
                    <a:ext cx="435" cy="777"/>
                  </a:xfrm>
                  <a:custGeom>
                    <a:avLst/>
                    <a:gdLst>
                      <a:gd name="T0" fmla="*/ 0 w 21465"/>
                      <a:gd name="T1" fmla="*/ 0 h 21600"/>
                      <a:gd name="T2" fmla="*/ 0 w 21465"/>
                      <a:gd name="T3" fmla="*/ 0 h 21600"/>
                      <a:gd name="T4" fmla="*/ 0 w 21465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465"/>
                      <a:gd name="T10" fmla="*/ 0 h 21600"/>
                      <a:gd name="T11" fmla="*/ 21465 w 21465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465" h="21600" fill="none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</a:path>
                      <a:path w="21465" h="21600" stroke="0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18" name="Group 20"/>
                <p:cNvGrpSpPr>
                  <a:grpSpLocks/>
                </p:cNvGrpSpPr>
                <p:nvPr/>
              </p:nvGrpSpPr>
              <p:grpSpPr bwMode="auto">
                <a:xfrm flipV="1">
                  <a:off x="916" y="1424"/>
                  <a:ext cx="398" cy="422"/>
                  <a:chOff x="1650" y="1638"/>
                  <a:chExt cx="870" cy="777"/>
                </a:xfrm>
              </p:grpSpPr>
              <p:sp>
                <p:nvSpPr>
                  <p:cNvPr id="81" name="Arc 21"/>
                  <p:cNvSpPr>
                    <a:spLocks/>
                  </p:cNvSpPr>
                  <p:nvPr/>
                </p:nvSpPr>
                <p:spPr bwMode="auto">
                  <a:xfrm>
                    <a:off x="2085" y="1638"/>
                    <a:ext cx="435" cy="777"/>
                  </a:xfrm>
                  <a:custGeom>
                    <a:avLst/>
                    <a:gdLst>
                      <a:gd name="T0" fmla="*/ 0 w 21465"/>
                      <a:gd name="T1" fmla="*/ 0 h 21600"/>
                      <a:gd name="T2" fmla="*/ 0 w 21465"/>
                      <a:gd name="T3" fmla="*/ 0 h 21600"/>
                      <a:gd name="T4" fmla="*/ 0 w 21465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465"/>
                      <a:gd name="T10" fmla="*/ 0 h 21600"/>
                      <a:gd name="T11" fmla="*/ 21465 w 21465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465" h="21600" fill="none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</a:path>
                      <a:path w="21465" h="21600" stroke="0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82" name="Arc 22"/>
                  <p:cNvSpPr>
                    <a:spLocks/>
                  </p:cNvSpPr>
                  <p:nvPr/>
                </p:nvSpPr>
                <p:spPr bwMode="auto">
                  <a:xfrm flipH="1">
                    <a:off x="1650" y="1638"/>
                    <a:ext cx="435" cy="777"/>
                  </a:xfrm>
                  <a:custGeom>
                    <a:avLst/>
                    <a:gdLst>
                      <a:gd name="T0" fmla="*/ 0 w 21465"/>
                      <a:gd name="T1" fmla="*/ 0 h 21600"/>
                      <a:gd name="T2" fmla="*/ 0 w 21465"/>
                      <a:gd name="T3" fmla="*/ 0 h 21600"/>
                      <a:gd name="T4" fmla="*/ 0 w 21465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465"/>
                      <a:gd name="T10" fmla="*/ 0 h 21600"/>
                      <a:gd name="T11" fmla="*/ 21465 w 21465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465" h="21600" fill="none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</a:path>
                      <a:path w="21465" h="21600" stroke="0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</p:grpSp>
          </p:grpSp>
          <p:grpSp>
            <p:nvGrpSpPr>
              <p:cNvPr id="19" name="Group 23"/>
              <p:cNvGrpSpPr>
                <a:grpSpLocks/>
              </p:cNvGrpSpPr>
              <p:nvPr/>
            </p:nvGrpSpPr>
            <p:grpSpPr bwMode="auto">
              <a:xfrm>
                <a:off x="1095" y="835"/>
                <a:ext cx="597" cy="563"/>
                <a:chOff x="516" y="1096"/>
                <a:chExt cx="798" cy="750"/>
              </a:xfrm>
            </p:grpSpPr>
            <p:grpSp>
              <p:nvGrpSpPr>
                <p:cNvPr id="20" name="Group 24"/>
                <p:cNvGrpSpPr>
                  <a:grpSpLocks/>
                </p:cNvGrpSpPr>
                <p:nvPr/>
              </p:nvGrpSpPr>
              <p:grpSpPr bwMode="auto">
                <a:xfrm>
                  <a:off x="516" y="1096"/>
                  <a:ext cx="398" cy="422"/>
                  <a:chOff x="1650" y="1638"/>
                  <a:chExt cx="870" cy="777"/>
                </a:xfrm>
              </p:grpSpPr>
              <p:sp>
                <p:nvSpPr>
                  <p:cNvPr id="77" name="Arc 25"/>
                  <p:cNvSpPr>
                    <a:spLocks/>
                  </p:cNvSpPr>
                  <p:nvPr/>
                </p:nvSpPr>
                <p:spPr bwMode="auto">
                  <a:xfrm>
                    <a:off x="2085" y="1638"/>
                    <a:ext cx="435" cy="777"/>
                  </a:xfrm>
                  <a:custGeom>
                    <a:avLst/>
                    <a:gdLst>
                      <a:gd name="T0" fmla="*/ 0 w 21465"/>
                      <a:gd name="T1" fmla="*/ 0 h 21600"/>
                      <a:gd name="T2" fmla="*/ 0 w 21465"/>
                      <a:gd name="T3" fmla="*/ 0 h 21600"/>
                      <a:gd name="T4" fmla="*/ 0 w 21465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465"/>
                      <a:gd name="T10" fmla="*/ 0 h 21600"/>
                      <a:gd name="T11" fmla="*/ 21465 w 21465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465" h="21600" fill="none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</a:path>
                      <a:path w="21465" h="21600" stroke="0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78" name="Arc 26"/>
                  <p:cNvSpPr>
                    <a:spLocks/>
                  </p:cNvSpPr>
                  <p:nvPr/>
                </p:nvSpPr>
                <p:spPr bwMode="auto">
                  <a:xfrm flipH="1">
                    <a:off x="1650" y="1638"/>
                    <a:ext cx="435" cy="777"/>
                  </a:xfrm>
                  <a:custGeom>
                    <a:avLst/>
                    <a:gdLst>
                      <a:gd name="T0" fmla="*/ 0 w 21465"/>
                      <a:gd name="T1" fmla="*/ 0 h 21600"/>
                      <a:gd name="T2" fmla="*/ 0 w 21465"/>
                      <a:gd name="T3" fmla="*/ 0 h 21600"/>
                      <a:gd name="T4" fmla="*/ 0 w 21465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465"/>
                      <a:gd name="T10" fmla="*/ 0 h 21600"/>
                      <a:gd name="T11" fmla="*/ 21465 w 21465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465" h="21600" fill="none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</a:path>
                      <a:path w="21465" h="21600" stroke="0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21" name="Group 27"/>
                <p:cNvGrpSpPr>
                  <a:grpSpLocks/>
                </p:cNvGrpSpPr>
                <p:nvPr/>
              </p:nvGrpSpPr>
              <p:grpSpPr bwMode="auto">
                <a:xfrm flipV="1">
                  <a:off x="916" y="1424"/>
                  <a:ext cx="398" cy="422"/>
                  <a:chOff x="1650" y="1638"/>
                  <a:chExt cx="870" cy="777"/>
                </a:xfrm>
              </p:grpSpPr>
              <p:sp>
                <p:nvSpPr>
                  <p:cNvPr id="75" name="Arc 28"/>
                  <p:cNvSpPr>
                    <a:spLocks/>
                  </p:cNvSpPr>
                  <p:nvPr/>
                </p:nvSpPr>
                <p:spPr bwMode="auto">
                  <a:xfrm>
                    <a:off x="2085" y="1638"/>
                    <a:ext cx="435" cy="777"/>
                  </a:xfrm>
                  <a:custGeom>
                    <a:avLst/>
                    <a:gdLst>
                      <a:gd name="T0" fmla="*/ 0 w 21465"/>
                      <a:gd name="T1" fmla="*/ 0 h 21600"/>
                      <a:gd name="T2" fmla="*/ 0 w 21465"/>
                      <a:gd name="T3" fmla="*/ 0 h 21600"/>
                      <a:gd name="T4" fmla="*/ 0 w 21465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465"/>
                      <a:gd name="T10" fmla="*/ 0 h 21600"/>
                      <a:gd name="T11" fmla="*/ 21465 w 21465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465" h="21600" fill="none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</a:path>
                      <a:path w="21465" h="21600" stroke="0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76" name="Arc 29"/>
                  <p:cNvSpPr>
                    <a:spLocks/>
                  </p:cNvSpPr>
                  <p:nvPr/>
                </p:nvSpPr>
                <p:spPr bwMode="auto">
                  <a:xfrm flipH="1">
                    <a:off x="1650" y="1638"/>
                    <a:ext cx="435" cy="777"/>
                  </a:xfrm>
                  <a:custGeom>
                    <a:avLst/>
                    <a:gdLst>
                      <a:gd name="T0" fmla="*/ 0 w 21465"/>
                      <a:gd name="T1" fmla="*/ 0 h 21600"/>
                      <a:gd name="T2" fmla="*/ 0 w 21465"/>
                      <a:gd name="T3" fmla="*/ 0 h 21600"/>
                      <a:gd name="T4" fmla="*/ 0 w 21465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465"/>
                      <a:gd name="T10" fmla="*/ 0 h 21600"/>
                      <a:gd name="T11" fmla="*/ 21465 w 21465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465" h="21600" fill="none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</a:path>
                      <a:path w="21465" h="21600" stroke="0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</p:grpSp>
          </p:grpSp>
          <p:grpSp>
            <p:nvGrpSpPr>
              <p:cNvPr id="22" name="Group 30"/>
              <p:cNvGrpSpPr>
                <a:grpSpLocks/>
              </p:cNvGrpSpPr>
              <p:nvPr/>
            </p:nvGrpSpPr>
            <p:grpSpPr bwMode="auto">
              <a:xfrm>
                <a:off x="1703" y="835"/>
                <a:ext cx="597" cy="563"/>
                <a:chOff x="516" y="1096"/>
                <a:chExt cx="798" cy="750"/>
              </a:xfrm>
            </p:grpSpPr>
            <p:grpSp>
              <p:nvGrpSpPr>
                <p:cNvPr id="23" name="Group 31"/>
                <p:cNvGrpSpPr>
                  <a:grpSpLocks/>
                </p:cNvGrpSpPr>
                <p:nvPr/>
              </p:nvGrpSpPr>
              <p:grpSpPr bwMode="auto">
                <a:xfrm>
                  <a:off x="516" y="1096"/>
                  <a:ext cx="398" cy="422"/>
                  <a:chOff x="1650" y="1638"/>
                  <a:chExt cx="870" cy="777"/>
                </a:xfrm>
              </p:grpSpPr>
              <p:sp>
                <p:nvSpPr>
                  <p:cNvPr id="71" name="Arc 32"/>
                  <p:cNvSpPr>
                    <a:spLocks/>
                  </p:cNvSpPr>
                  <p:nvPr/>
                </p:nvSpPr>
                <p:spPr bwMode="auto">
                  <a:xfrm>
                    <a:off x="2085" y="1638"/>
                    <a:ext cx="435" cy="777"/>
                  </a:xfrm>
                  <a:custGeom>
                    <a:avLst/>
                    <a:gdLst>
                      <a:gd name="T0" fmla="*/ 0 w 21465"/>
                      <a:gd name="T1" fmla="*/ 0 h 21600"/>
                      <a:gd name="T2" fmla="*/ 0 w 21465"/>
                      <a:gd name="T3" fmla="*/ 0 h 21600"/>
                      <a:gd name="T4" fmla="*/ 0 w 21465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465"/>
                      <a:gd name="T10" fmla="*/ 0 h 21600"/>
                      <a:gd name="T11" fmla="*/ 21465 w 21465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465" h="21600" fill="none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</a:path>
                      <a:path w="21465" h="21600" stroke="0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72" name="Arc 33"/>
                  <p:cNvSpPr>
                    <a:spLocks/>
                  </p:cNvSpPr>
                  <p:nvPr/>
                </p:nvSpPr>
                <p:spPr bwMode="auto">
                  <a:xfrm flipH="1">
                    <a:off x="1650" y="1638"/>
                    <a:ext cx="435" cy="777"/>
                  </a:xfrm>
                  <a:custGeom>
                    <a:avLst/>
                    <a:gdLst>
                      <a:gd name="T0" fmla="*/ 0 w 21465"/>
                      <a:gd name="T1" fmla="*/ 0 h 21600"/>
                      <a:gd name="T2" fmla="*/ 0 w 21465"/>
                      <a:gd name="T3" fmla="*/ 0 h 21600"/>
                      <a:gd name="T4" fmla="*/ 0 w 21465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465"/>
                      <a:gd name="T10" fmla="*/ 0 h 21600"/>
                      <a:gd name="T11" fmla="*/ 21465 w 21465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465" h="21600" fill="none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</a:path>
                      <a:path w="21465" h="21600" stroke="0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24" name="Group 34"/>
                <p:cNvGrpSpPr>
                  <a:grpSpLocks/>
                </p:cNvGrpSpPr>
                <p:nvPr/>
              </p:nvGrpSpPr>
              <p:grpSpPr bwMode="auto">
                <a:xfrm flipV="1">
                  <a:off x="916" y="1424"/>
                  <a:ext cx="398" cy="422"/>
                  <a:chOff x="1650" y="1638"/>
                  <a:chExt cx="870" cy="777"/>
                </a:xfrm>
              </p:grpSpPr>
              <p:sp>
                <p:nvSpPr>
                  <p:cNvPr id="69" name="Arc 35"/>
                  <p:cNvSpPr>
                    <a:spLocks/>
                  </p:cNvSpPr>
                  <p:nvPr/>
                </p:nvSpPr>
                <p:spPr bwMode="auto">
                  <a:xfrm>
                    <a:off x="2085" y="1638"/>
                    <a:ext cx="435" cy="777"/>
                  </a:xfrm>
                  <a:custGeom>
                    <a:avLst/>
                    <a:gdLst>
                      <a:gd name="T0" fmla="*/ 0 w 21465"/>
                      <a:gd name="T1" fmla="*/ 0 h 21600"/>
                      <a:gd name="T2" fmla="*/ 0 w 21465"/>
                      <a:gd name="T3" fmla="*/ 0 h 21600"/>
                      <a:gd name="T4" fmla="*/ 0 w 21465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465"/>
                      <a:gd name="T10" fmla="*/ 0 h 21600"/>
                      <a:gd name="T11" fmla="*/ 21465 w 21465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465" h="21600" fill="none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</a:path>
                      <a:path w="21465" h="21600" stroke="0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70" name="Arc 36"/>
                  <p:cNvSpPr>
                    <a:spLocks/>
                  </p:cNvSpPr>
                  <p:nvPr/>
                </p:nvSpPr>
                <p:spPr bwMode="auto">
                  <a:xfrm flipH="1">
                    <a:off x="1650" y="1638"/>
                    <a:ext cx="435" cy="777"/>
                  </a:xfrm>
                  <a:custGeom>
                    <a:avLst/>
                    <a:gdLst>
                      <a:gd name="T0" fmla="*/ 0 w 21465"/>
                      <a:gd name="T1" fmla="*/ 0 h 21600"/>
                      <a:gd name="T2" fmla="*/ 0 w 21465"/>
                      <a:gd name="T3" fmla="*/ 0 h 21600"/>
                      <a:gd name="T4" fmla="*/ 0 w 21465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465"/>
                      <a:gd name="T10" fmla="*/ 0 h 21600"/>
                      <a:gd name="T11" fmla="*/ 21465 w 21465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465" h="21600" fill="none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</a:path>
                      <a:path w="21465" h="21600" stroke="0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</p:grpSp>
          </p:grpSp>
          <p:grpSp>
            <p:nvGrpSpPr>
              <p:cNvPr id="27" name="Group 37"/>
              <p:cNvGrpSpPr>
                <a:grpSpLocks/>
              </p:cNvGrpSpPr>
              <p:nvPr/>
            </p:nvGrpSpPr>
            <p:grpSpPr bwMode="auto">
              <a:xfrm>
                <a:off x="2311" y="835"/>
                <a:ext cx="597" cy="563"/>
                <a:chOff x="516" y="1096"/>
                <a:chExt cx="798" cy="750"/>
              </a:xfrm>
            </p:grpSpPr>
            <p:grpSp>
              <p:nvGrpSpPr>
                <p:cNvPr id="28" name="Group 38"/>
                <p:cNvGrpSpPr>
                  <a:grpSpLocks/>
                </p:cNvGrpSpPr>
                <p:nvPr/>
              </p:nvGrpSpPr>
              <p:grpSpPr bwMode="auto">
                <a:xfrm>
                  <a:off x="516" y="1096"/>
                  <a:ext cx="398" cy="422"/>
                  <a:chOff x="1650" y="1638"/>
                  <a:chExt cx="870" cy="777"/>
                </a:xfrm>
              </p:grpSpPr>
              <p:sp>
                <p:nvSpPr>
                  <p:cNvPr id="65" name="Arc 39"/>
                  <p:cNvSpPr>
                    <a:spLocks/>
                  </p:cNvSpPr>
                  <p:nvPr/>
                </p:nvSpPr>
                <p:spPr bwMode="auto">
                  <a:xfrm>
                    <a:off x="2085" y="1638"/>
                    <a:ext cx="435" cy="777"/>
                  </a:xfrm>
                  <a:custGeom>
                    <a:avLst/>
                    <a:gdLst>
                      <a:gd name="T0" fmla="*/ 0 w 21465"/>
                      <a:gd name="T1" fmla="*/ 0 h 21600"/>
                      <a:gd name="T2" fmla="*/ 0 w 21465"/>
                      <a:gd name="T3" fmla="*/ 0 h 21600"/>
                      <a:gd name="T4" fmla="*/ 0 w 21465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465"/>
                      <a:gd name="T10" fmla="*/ 0 h 21600"/>
                      <a:gd name="T11" fmla="*/ 21465 w 21465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465" h="21600" fill="none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</a:path>
                      <a:path w="21465" h="21600" stroke="0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66" name="Arc 40"/>
                  <p:cNvSpPr>
                    <a:spLocks/>
                  </p:cNvSpPr>
                  <p:nvPr/>
                </p:nvSpPr>
                <p:spPr bwMode="auto">
                  <a:xfrm flipH="1">
                    <a:off x="1650" y="1638"/>
                    <a:ext cx="435" cy="777"/>
                  </a:xfrm>
                  <a:custGeom>
                    <a:avLst/>
                    <a:gdLst>
                      <a:gd name="T0" fmla="*/ 0 w 21465"/>
                      <a:gd name="T1" fmla="*/ 0 h 21600"/>
                      <a:gd name="T2" fmla="*/ 0 w 21465"/>
                      <a:gd name="T3" fmla="*/ 0 h 21600"/>
                      <a:gd name="T4" fmla="*/ 0 w 21465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465"/>
                      <a:gd name="T10" fmla="*/ 0 h 21600"/>
                      <a:gd name="T11" fmla="*/ 21465 w 21465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465" h="21600" fill="none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</a:path>
                      <a:path w="21465" h="21600" stroke="0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226" name="Group 41"/>
                <p:cNvGrpSpPr>
                  <a:grpSpLocks/>
                </p:cNvGrpSpPr>
                <p:nvPr/>
              </p:nvGrpSpPr>
              <p:grpSpPr bwMode="auto">
                <a:xfrm flipV="1">
                  <a:off x="916" y="1424"/>
                  <a:ext cx="398" cy="422"/>
                  <a:chOff x="1650" y="1638"/>
                  <a:chExt cx="870" cy="777"/>
                </a:xfrm>
              </p:grpSpPr>
              <p:sp>
                <p:nvSpPr>
                  <p:cNvPr id="63" name="Arc 42"/>
                  <p:cNvSpPr>
                    <a:spLocks/>
                  </p:cNvSpPr>
                  <p:nvPr/>
                </p:nvSpPr>
                <p:spPr bwMode="auto">
                  <a:xfrm>
                    <a:off x="2085" y="1638"/>
                    <a:ext cx="435" cy="777"/>
                  </a:xfrm>
                  <a:custGeom>
                    <a:avLst/>
                    <a:gdLst>
                      <a:gd name="T0" fmla="*/ 0 w 21465"/>
                      <a:gd name="T1" fmla="*/ 0 h 21600"/>
                      <a:gd name="T2" fmla="*/ 0 w 21465"/>
                      <a:gd name="T3" fmla="*/ 0 h 21600"/>
                      <a:gd name="T4" fmla="*/ 0 w 21465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465"/>
                      <a:gd name="T10" fmla="*/ 0 h 21600"/>
                      <a:gd name="T11" fmla="*/ 21465 w 21465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465" h="21600" fill="none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</a:path>
                      <a:path w="21465" h="21600" stroke="0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64" name="Arc 43"/>
                  <p:cNvSpPr>
                    <a:spLocks/>
                  </p:cNvSpPr>
                  <p:nvPr/>
                </p:nvSpPr>
                <p:spPr bwMode="auto">
                  <a:xfrm flipH="1">
                    <a:off x="1650" y="1638"/>
                    <a:ext cx="435" cy="777"/>
                  </a:xfrm>
                  <a:custGeom>
                    <a:avLst/>
                    <a:gdLst>
                      <a:gd name="T0" fmla="*/ 0 w 21465"/>
                      <a:gd name="T1" fmla="*/ 0 h 21600"/>
                      <a:gd name="T2" fmla="*/ 0 w 21465"/>
                      <a:gd name="T3" fmla="*/ 0 h 21600"/>
                      <a:gd name="T4" fmla="*/ 0 w 21465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465"/>
                      <a:gd name="T10" fmla="*/ 0 h 21600"/>
                      <a:gd name="T11" fmla="*/ 21465 w 21465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465" h="21600" fill="none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</a:path>
                      <a:path w="21465" h="21600" stroke="0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</p:grpSp>
          </p:grpSp>
          <p:grpSp>
            <p:nvGrpSpPr>
              <p:cNvPr id="227" name="Group 44"/>
              <p:cNvGrpSpPr>
                <a:grpSpLocks/>
              </p:cNvGrpSpPr>
              <p:nvPr/>
            </p:nvGrpSpPr>
            <p:grpSpPr bwMode="auto">
              <a:xfrm>
                <a:off x="2918" y="837"/>
                <a:ext cx="298" cy="317"/>
                <a:chOff x="1650" y="1638"/>
                <a:chExt cx="870" cy="777"/>
              </a:xfrm>
            </p:grpSpPr>
            <p:sp>
              <p:nvSpPr>
                <p:cNvPr id="59" name="Arc 45"/>
                <p:cNvSpPr>
                  <a:spLocks/>
                </p:cNvSpPr>
                <p:nvPr/>
              </p:nvSpPr>
              <p:spPr bwMode="auto">
                <a:xfrm>
                  <a:off x="2085" y="1638"/>
                  <a:ext cx="435" cy="777"/>
                </a:xfrm>
                <a:custGeom>
                  <a:avLst/>
                  <a:gdLst>
                    <a:gd name="T0" fmla="*/ 0 w 21465"/>
                    <a:gd name="T1" fmla="*/ 0 h 21600"/>
                    <a:gd name="T2" fmla="*/ 0 w 21465"/>
                    <a:gd name="T3" fmla="*/ 0 h 21600"/>
                    <a:gd name="T4" fmla="*/ 0 w 21465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465"/>
                    <a:gd name="T10" fmla="*/ 0 h 21600"/>
                    <a:gd name="T11" fmla="*/ 21465 w 21465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465" h="21600" fill="none" extrusionOk="0">
                      <a:moveTo>
                        <a:pt x="-1" y="0"/>
                      </a:moveTo>
                      <a:cubicBezTo>
                        <a:pt x="10996" y="0"/>
                        <a:pt x="20238" y="8261"/>
                        <a:pt x="21465" y="19189"/>
                      </a:cubicBezTo>
                    </a:path>
                    <a:path w="21465" h="21600" stroke="0" extrusionOk="0">
                      <a:moveTo>
                        <a:pt x="-1" y="0"/>
                      </a:moveTo>
                      <a:cubicBezTo>
                        <a:pt x="10996" y="0"/>
                        <a:pt x="20238" y="8261"/>
                        <a:pt x="21465" y="19189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0099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60" name="Arc 46"/>
                <p:cNvSpPr>
                  <a:spLocks/>
                </p:cNvSpPr>
                <p:nvPr/>
              </p:nvSpPr>
              <p:spPr bwMode="auto">
                <a:xfrm flipH="1">
                  <a:off x="1650" y="1638"/>
                  <a:ext cx="435" cy="777"/>
                </a:xfrm>
                <a:custGeom>
                  <a:avLst/>
                  <a:gdLst>
                    <a:gd name="T0" fmla="*/ 0 w 21465"/>
                    <a:gd name="T1" fmla="*/ 0 h 21600"/>
                    <a:gd name="T2" fmla="*/ 0 w 21465"/>
                    <a:gd name="T3" fmla="*/ 0 h 21600"/>
                    <a:gd name="T4" fmla="*/ 0 w 21465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465"/>
                    <a:gd name="T10" fmla="*/ 0 h 21600"/>
                    <a:gd name="T11" fmla="*/ 21465 w 21465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465" h="21600" fill="none" extrusionOk="0">
                      <a:moveTo>
                        <a:pt x="-1" y="0"/>
                      </a:moveTo>
                      <a:cubicBezTo>
                        <a:pt x="10996" y="0"/>
                        <a:pt x="20238" y="8261"/>
                        <a:pt x="21465" y="19189"/>
                      </a:cubicBezTo>
                    </a:path>
                    <a:path w="21465" h="21600" stroke="0" extrusionOk="0">
                      <a:moveTo>
                        <a:pt x="-1" y="0"/>
                      </a:moveTo>
                      <a:cubicBezTo>
                        <a:pt x="10996" y="0"/>
                        <a:pt x="20238" y="8261"/>
                        <a:pt x="21465" y="19189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0099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</p:grpSp>
        <p:grpSp>
          <p:nvGrpSpPr>
            <p:cNvPr id="228" name="Group 47"/>
            <p:cNvGrpSpPr>
              <a:grpSpLocks/>
            </p:cNvGrpSpPr>
            <p:nvPr/>
          </p:nvGrpSpPr>
          <p:grpSpPr bwMode="auto">
            <a:xfrm>
              <a:off x="481" y="928"/>
              <a:ext cx="2728" cy="383"/>
              <a:chOff x="488" y="835"/>
              <a:chExt cx="2728" cy="563"/>
            </a:xfrm>
          </p:grpSpPr>
          <p:grpSp>
            <p:nvGrpSpPr>
              <p:cNvPr id="229" name="Group 48"/>
              <p:cNvGrpSpPr>
                <a:grpSpLocks/>
              </p:cNvGrpSpPr>
              <p:nvPr/>
            </p:nvGrpSpPr>
            <p:grpSpPr bwMode="auto">
              <a:xfrm>
                <a:off x="488" y="835"/>
                <a:ext cx="597" cy="563"/>
                <a:chOff x="516" y="1096"/>
                <a:chExt cx="798" cy="750"/>
              </a:xfrm>
            </p:grpSpPr>
            <p:grpSp>
              <p:nvGrpSpPr>
                <p:cNvPr id="230" name="Group 49"/>
                <p:cNvGrpSpPr>
                  <a:grpSpLocks/>
                </p:cNvGrpSpPr>
                <p:nvPr/>
              </p:nvGrpSpPr>
              <p:grpSpPr bwMode="auto">
                <a:xfrm>
                  <a:off x="516" y="1096"/>
                  <a:ext cx="398" cy="422"/>
                  <a:chOff x="1650" y="1638"/>
                  <a:chExt cx="870" cy="777"/>
                </a:xfrm>
              </p:grpSpPr>
              <p:sp>
                <p:nvSpPr>
                  <p:cNvPr id="52" name="Arc 50"/>
                  <p:cNvSpPr>
                    <a:spLocks/>
                  </p:cNvSpPr>
                  <p:nvPr/>
                </p:nvSpPr>
                <p:spPr bwMode="auto">
                  <a:xfrm>
                    <a:off x="2085" y="1638"/>
                    <a:ext cx="435" cy="777"/>
                  </a:xfrm>
                  <a:custGeom>
                    <a:avLst/>
                    <a:gdLst>
                      <a:gd name="T0" fmla="*/ 0 w 21465"/>
                      <a:gd name="T1" fmla="*/ 0 h 21600"/>
                      <a:gd name="T2" fmla="*/ 0 w 21465"/>
                      <a:gd name="T3" fmla="*/ 0 h 21600"/>
                      <a:gd name="T4" fmla="*/ 0 w 21465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465"/>
                      <a:gd name="T10" fmla="*/ 0 h 21600"/>
                      <a:gd name="T11" fmla="*/ 21465 w 21465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465" h="21600" fill="none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</a:path>
                      <a:path w="21465" h="21600" stroke="0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53" name="Arc 51"/>
                  <p:cNvSpPr>
                    <a:spLocks/>
                  </p:cNvSpPr>
                  <p:nvPr/>
                </p:nvSpPr>
                <p:spPr bwMode="auto">
                  <a:xfrm flipH="1">
                    <a:off x="1650" y="1638"/>
                    <a:ext cx="435" cy="777"/>
                  </a:xfrm>
                  <a:custGeom>
                    <a:avLst/>
                    <a:gdLst>
                      <a:gd name="T0" fmla="*/ 0 w 21465"/>
                      <a:gd name="T1" fmla="*/ 0 h 21600"/>
                      <a:gd name="T2" fmla="*/ 0 w 21465"/>
                      <a:gd name="T3" fmla="*/ 0 h 21600"/>
                      <a:gd name="T4" fmla="*/ 0 w 21465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465"/>
                      <a:gd name="T10" fmla="*/ 0 h 21600"/>
                      <a:gd name="T11" fmla="*/ 21465 w 21465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465" h="21600" fill="none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</a:path>
                      <a:path w="21465" h="21600" stroke="0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233" name="Group 52"/>
                <p:cNvGrpSpPr>
                  <a:grpSpLocks/>
                </p:cNvGrpSpPr>
                <p:nvPr/>
              </p:nvGrpSpPr>
              <p:grpSpPr bwMode="auto">
                <a:xfrm flipV="1">
                  <a:off x="916" y="1424"/>
                  <a:ext cx="398" cy="422"/>
                  <a:chOff x="1650" y="1638"/>
                  <a:chExt cx="870" cy="777"/>
                </a:xfrm>
              </p:grpSpPr>
              <p:sp>
                <p:nvSpPr>
                  <p:cNvPr id="50" name="Arc 53"/>
                  <p:cNvSpPr>
                    <a:spLocks/>
                  </p:cNvSpPr>
                  <p:nvPr/>
                </p:nvSpPr>
                <p:spPr bwMode="auto">
                  <a:xfrm>
                    <a:off x="2085" y="1638"/>
                    <a:ext cx="435" cy="777"/>
                  </a:xfrm>
                  <a:custGeom>
                    <a:avLst/>
                    <a:gdLst>
                      <a:gd name="T0" fmla="*/ 0 w 21465"/>
                      <a:gd name="T1" fmla="*/ 0 h 21600"/>
                      <a:gd name="T2" fmla="*/ 0 w 21465"/>
                      <a:gd name="T3" fmla="*/ 0 h 21600"/>
                      <a:gd name="T4" fmla="*/ 0 w 21465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465"/>
                      <a:gd name="T10" fmla="*/ 0 h 21600"/>
                      <a:gd name="T11" fmla="*/ 21465 w 21465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465" h="21600" fill="none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</a:path>
                      <a:path w="21465" h="21600" stroke="0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51" name="Arc 54"/>
                  <p:cNvSpPr>
                    <a:spLocks/>
                  </p:cNvSpPr>
                  <p:nvPr/>
                </p:nvSpPr>
                <p:spPr bwMode="auto">
                  <a:xfrm flipH="1">
                    <a:off x="1650" y="1638"/>
                    <a:ext cx="435" cy="777"/>
                  </a:xfrm>
                  <a:custGeom>
                    <a:avLst/>
                    <a:gdLst>
                      <a:gd name="T0" fmla="*/ 0 w 21465"/>
                      <a:gd name="T1" fmla="*/ 0 h 21600"/>
                      <a:gd name="T2" fmla="*/ 0 w 21465"/>
                      <a:gd name="T3" fmla="*/ 0 h 21600"/>
                      <a:gd name="T4" fmla="*/ 0 w 21465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465"/>
                      <a:gd name="T10" fmla="*/ 0 h 21600"/>
                      <a:gd name="T11" fmla="*/ 21465 w 21465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465" h="21600" fill="none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</a:path>
                      <a:path w="21465" h="21600" stroke="0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</p:grpSp>
          </p:grpSp>
          <p:grpSp>
            <p:nvGrpSpPr>
              <p:cNvPr id="234" name="Group 55"/>
              <p:cNvGrpSpPr>
                <a:grpSpLocks/>
              </p:cNvGrpSpPr>
              <p:nvPr/>
            </p:nvGrpSpPr>
            <p:grpSpPr bwMode="auto">
              <a:xfrm>
                <a:off x="1095" y="835"/>
                <a:ext cx="597" cy="563"/>
                <a:chOff x="516" y="1096"/>
                <a:chExt cx="798" cy="750"/>
              </a:xfrm>
            </p:grpSpPr>
            <p:grpSp>
              <p:nvGrpSpPr>
                <p:cNvPr id="239" name="Group 56"/>
                <p:cNvGrpSpPr>
                  <a:grpSpLocks/>
                </p:cNvGrpSpPr>
                <p:nvPr/>
              </p:nvGrpSpPr>
              <p:grpSpPr bwMode="auto">
                <a:xfrm>
                  <a:off x="516" y="1096"/>
                  <a:ext cx="398" cy="422"/>
                  <a:chOff x="1650" y="1638"/>
                  <a:chExt cx="870" cy="777"/>
                </a:xfrm>
              </p:grpSpPr>
              <p:sp>
                <p:nvSpPr>
                  <p:cNvPr id="46" name="Arc 57"/>
                  <p:cNvSpPr>
                    <a:spLocks/>
                  </p:cNvSpPr>
                  <p:nvPr/>
                </p:nvSpPr>
                <p:spPr bwMode="auto">
                  <a:xfrm>
                    <a:off x="2085" y="1638"/>
                    <a:ext cx="435" cy="777"/>
                  </a:xfrm>
                  <a:custGeom>
                    <a:avLst/>
                    <a:gdLst>
                      <a:gd name="T0" fmla="*/ 0 w 21465"/>
                      <a:gd name="T1" fmla="*/ 0 h 21600"/>
                      <a:gd name="T2" fmla="*/ 0 w 21465"/>
                      <a:gd name="T3" fmla="*/ 0 h 21600"/>
                      <a:gd name="T4" fmla="*/ 0 w 21465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465"/>
                      <a:gd name="T10" fmla="*/ 0 h 21600"/>
                      <a:gd name="T11" fmla="*/ 21465 w 21465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465" h="21600" fill="none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</a:path>
                      <a:path w="21465" h="21600" stroke="0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47" name="Arc 58"/>
                  <p:cNvSpPr>
                    <a:spLocks/>
                  </p:cNvSpPr>
                  <p:nvPr/>
                </p:nvSpPr>
                <p:spPr bwMode="auto">
                  <a:xfrm flipH="1">
                    <a:off x="1650" y="1638"/>
                    <a:ext cx="435" cy="777"/>
                  </a:xfrm>
                  <a:custGeom>
                    <a:avLst/>
                    <a:gdLst>
                      <a:gd name="T0" fmla="*/ 0 w 21465"/>
                      <a:gd name="T1" fmla="*/ 0 h 21600"/>
                      <a:gd name="T2" fmla="*/ 0 w 21465"/>
                      <a:gd name="T3" fmla="*/ 0 h 21600"/>
                      <a:gd name="T4" fmla="*/ 0 w 21465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465"/>
                      <a:gd name="T10" fmla="*/ 0 h 21600"/>
                      <a:gd name="T11" fmla="*/ 21465 w 21465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465" h="21600" fill="none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</a:path>
                      <a:path w="21465" h="21600" stroke="0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240" name="Group 59"/>
                <p:cNvGrpSpPr>
                  <a:grpSpLocks/>
                </p:cNvGrpSpPr>
                <p:nvPr/>
              </p:nvGrpSpPr>
              <p:grpSpPr bwMode="auto">
                <a:xfrm flipV="1">
                  <a:off x="916" y="1424"/>
                  <a:ext cx="398" cy="422"/>
                  <a:chOff x="1650" y="1638"/>
                  <a:chExt cx="870" cy="777"/>
                </a:xfrm>
              </p:grpSpPr>
              <p:sp>
                <p:nvSpPr>
                  <p:cNvPr id="41" name="Arc 60"/>
                  <p:cNvSpPr>
                    <a:spLocks/>
                  </p:cNvSpPr>
                  <p:nvPr/>
                </p:nvSpPr>
                <p:spPr bwMode="auto">
                  <a:xfrm>
                    <a:off x="2085" y="1638"/>
                    <a:ext cx="435" cy="777"/>
                  </a:xfrm>
                  <a:custGeom>
                    <a:avLst/>
                    <a:gdLst>
                      <a:gd name="T0" fmla="*/ 0 w 21465"/>
                      <a:gd name="T1" fmla="*/ 0 h 21600"/>
                      <a:gd name="T2" fmla="*/ 0 w 21465"/>
                      <a:gd name="T3" fmla="*/ 0 h 21600"/>
                      <a:gd name="T4" fmla="*/ 0 w 21465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465"/>
                      <a:gd name="T10" fmla="*/ 0 h 21600"/>
                      <a:gd name="T11" fmla="*/ 21465 w 21465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465" h="21600" fill="none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</a:path>
                      <a:path w="21465" h="21600" stroke="0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45" name="Arc 61"/>
                  <p:cNvSpPr>
                    <a:spLocks/>
                  </p:cNvSpPr>
                  <p:nvPr/>
                </p:nvSpPr>
                <p:spPr bwMode="auto">
                  <a:xfrm flipH="1">
                    <a:off x="1650" y="1638"/>
                    <a:ext cx="435" cy="777"/>
                  </a:xfrm>
                  <a:custGeom>
                    <a:avLst/>
                    <a:gdLst>
                      <a:gd name="T0" fmla="*/ 0 w 21465"/>
                      <a:gd name="T1" fmla="*/ 0 h 21600"/>
                      <a:gd name="T2" fmla="*/ 0 w 21465"/>
                      <a:gd name="T3" fmla="*/ 0 h 21600"/>
                      <a:gd name="T4" fmla="*/ 0 w 21465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465"/>
                      <a:gd name="T10" fmla="*/ 0 h 21600"/>
                      <a:gd name="T11" fmla="*/ 21465 w 21465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465" h="21600" fill="none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</a:path>
                      <a:path w="21465" h="21600" stroke="0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</p:grpSp>
          </p:grpSp>
          <p:grpSp>
            <p:nvGrpSpPr>
              <p:cNvPr id="245" name="Group 62"/>
              <p:cNvGrpSpPr>
                <a:grpSpLocks/>
              </p:cNvGrpSpPr>
              <p:nvPr/>
            </p:nvGrpSpPr>
            <p:grpSpPr bwMode="auto">
              <a:xfrm>
                <a:off x="1703" y="835"/>
                <a:ext cx="597" cy="563"/>
                <a:chOff x="516" y="1096"/>
                <a:chExt cx="798" cy="750"/>
              </a:xfrm>
            </p:grpSpPr>
            <p:grpSp>
              <p:nvGrpSpPr>
                <p:cNvPr id="246" name="Group 63"/>
                <p:cNvGrpSpPr>
                  <a:grpSpLocks/>
                </p:cNvGrpSpPr>
                <p:nvPr/>
              </p:nvGrpSpPr>
              <p:grpSpPr bwMode="auto">
                <a:xfrm>
                  <a:off x="516" y="1096"/>
                  <a:ext cx="398" cy="422"/>
                  <a:chOff x="1650" y="1638"/>
                  <a:chExt cx="870" cy="777"/>
                </a:xfrm>
              </p:grpSpPr>
              <p:sp>
                <p:nvSpPr>
                  <p:cNvPr id="37" name="Arc 64"/>
                  <p:cNvSpPr>
                    <a:spLocks/>
                  </p:cNvSpPr>
                  <p:nvPr/>
                </p:nvSpPr>
                <p:spPr bwMode="auto">
                  <a:xfrm>
                    <a:off x="2085" y="1638"/>
                    <a:ext cx="435" cy="777"/>
                  </a:xfrm>
                  <a:custGeom>
                    <a:avLst/>
                    <a:gdLst>
                      <a:gd name="T0" fmla="*/ 0 w 21465"/>
                      <a:gd name="T1" fmla="*/ 0 h 21600"/>
                      <a:gd name="T2" fmla="*/ 0 w 21465"/>
                      <a:gd name="T3" fmla="*/ 0 h 21600"/>
                      <a:gd name="T4" fmla="*/ 0 w 21465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465"/>
                      <a:gd name="T10" fmla="*/ 0 h 21600"/>
                      <a:gd name="T11" fmla="*/ 21465 w 21465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465" h="21600" fill="none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</a:path>
                      <a:path w="21465" h="21600" stroke="0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38" name="Arc 65"/>
                  <p:cNvSpPr>
                    <a:spLocks/>
                  </p:cNvSpPr>
                  <p:nvPr/>
                </p:nvSpPr>
                <p:spPr bwMode="auto">
                  <a:xfrm flipH="1">
                    <a:off x="1650" y="1638"/>
                    <a:ext cx="435" cy="777"/>
                  </a:xfrm>
                  <a:custGeom>
                    <a:avLst/>
                    <a:gdLst>
                      <a:gd name="T0" fmla="*/ 0 w 21465"/>
                      <a:gd name="T1" fmla="*/ 0 h 21600"/>
                      <a:gd name="T2" fmla="*/ 0 w 21465"/>
                      <a:gd name="T3" fmla="*/ 0 h 21600"/>
                      <a:gd name="T4" fmla="*/ 0 w 21465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465"/>
                      <a:gd name="T10" fmla="*/ 0 h 21600"/>
                      <a:gd name="T11" fmla="*/ 21465 w 21465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465" h="21600" fill="none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</a:path>
                      <a:path w="21465" h="21600" stroke="0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251" name="Group 66"/>
                <p:cNvGrpSpPr>
                  <a:grpSpLocks/>
                </p:cNvGrpSpPr>
                <p:nvPr/>
              </p:nvGrpSpPr>
              <p:grpSpPr bwMode="auto">
                <a:xfrm flipV="1">
                  <a:off x="916" y="1424"/>
                  <a:ext cx="398" cy="422"/>
                  <a:chOff x="1650" y="1638"/>
                  <a:chExt cx="870" cy="777"/>
                </a:xfrm>
              </p:grpSpPr>
              <p:sp>
                <p:nvSpPr>
                  <p:cNvPr id="35" name="Arc 67"/>
                  <p:cNvSpPr>
                    <a:spLocks/>
                  </p:cNvSpPr>
                  <p:nvPr/>
                </p:nvSpPr>
                <p:spPr bwMode="auto">
                  <a:xfrm>
                    <a:off x="2085" y="1638"/>
                    <a:ext cx="435" cy="777"/>
                  </a:xfrm>
                  <a:custGeom>
                    <a:avLst/>
                    <a:gdLst>
                      <a:gd name="T0" fmla="*/ 0 w 21465"/>
                      <a:gd name="T1" fmla="*/ 0 h 21600"/>
                      <a:gd name="T2" fmla="*/ 0 w 21465"/>
                      <a:gd name="T3" fmla="*/ 0 h 21600"/>
                      <a:gd name="T4" fmla="*/ 0 w 21465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465"/>
                      <a:gd name="T10" fmla="*/ 0 h 21600"/>
                      <a:gd name="T11" fmla="*/ 21465 w 21465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465" h="21600" fill="none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</a:path>
                      <a:path w="21465" h="21600" stroke="0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36" name="Arc 68"/>
                  <p:cNvSpPr>
                    <a:spLocks/>
                  </p:cNvSpPr>
                  <p:nvPr/>
                </p:nvSpPr>
                <p:spPr bwMode="auto">
                  <a:xfrm flipH="1">
                    <a:off x="1650" y="1638"/>
                    <a:ext cx="435" cy="777"/>
                  </a:xfrm>
                  <a:custGeom>
                    <a:avLst/>
                    <a:gdLst>
                      <a:gd name="T0" fmla="*/ 0 w 21465"/>
                      <a:gd name="T1" fmla="*/ 0 h 21600"/>
                      <a:gd name="T2" fmla="*/ 0 w 21465"/>
                      <a:gd name="T3" fmla="*/ 0 h 21600"/>
                      <a:gd name="T4" fmla="*/ 0 w 21465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465"/>
                      <a:gd name="T10" fmla="*/ 0 h 21600"/>
                      <a:gd name="T11" fmla="*/ 21465 w 21465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465" h="21600" fill="none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</a:path>
                      <a:path w="21465" h="21600" stroke="0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</p:grpSp>
          </p:grpSp>
          <p:grpSp>
            <p:nvGrpSpPr>
              <p:cNvPr id="252" name="Group 69"/>
              <p:cNvGrpSpPr>
                <a:grpSpLocks/>
              </p:cNvGrpSpPr>
              <p:nvPr/>
            </p:nvGrpSpPr>
            <p:grpSpPr bwMode="auto">
              <a:xfrm>
                <a:off x="2311" y="835"/>
                <a:ext cx="597" cy="563"/>
                <a:chOff x="516" y="1096"/>
                <a:chExt cx="798" cy="750"/>
              </a:xfrm>
            </p:grpSpPr>
            <p:grpSp>
              <p:nvGrpSpPr>
                <p:cNvPr id="257" name="Group 70"/>
                <p:cNvGrpSpPr>
                  <a:grpSpLocks/>
                </p:cNvGrpSpPr>
                <p:nvPr/>
              </p:nvGrpSpPr>
              <p:grpSpPr bwMode="auto">
                <a:xfrm>
                  <a:off x="516" y="1096"/>
                  <a:ext cx="398" cy="422"/>
                  <a:chOff x="1650" y="1638"/>
                  <a:chExt cx="870" cy="777"/>
                </a:xfrm>
              </p:grpSpPr>
              <p:sp>
                <p:nvSpPr>
                  <p:cNvPr id="31" name="Arc 71"/>
                  <p:cNvSpPr>
                    <a:spLocks/>
                  </p:cNvSpPr>
                  <p:nvPr/>
                </p:nvSpPr>
                <p:spPr bwMode="auto">
                  <a:xfrm>
                    <a:off x="2085" y="1638"/>
                    <a:ext cx="435" cy="777"/>
                  </a:xfrm>
                  <a:custGeom>
                    <a:avLst/>
                    <a:gdLst>
                      <a:gd name="T0" fmla="*/ 0 w 21465"/>
                      <a:gd name="T1" fmla="*/ 0 h 21600"/>
                      <a:gd name="T2" fmla="*/ 0 w 21465"/>
                      <a:gd name="T3" fmla="*/ 0 h 21600"/>
                      <a:gd name="T4" fmla="*/ 0 w 21465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465"/>
                      <a:gd name="T10" fmla="*/ 0 h 21600"/>
                      <a:gd name="T11" fmla="*/ 21465 w 21465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465" h="21600" fill="none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</a:path>
                      <a:path w="21465" h="21600" stroke="0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32" name="Arc 72"/>
                  <p:cNvSpPr>
                    <a:spLocks/>
                  </p:cNvSpPr>
                  <p:nvPr/>
                </p:nvSpPr>
                <p:spPr bwMode="auto">
                  <a:xfrm flipH="1">
                    <a:off x="1650" y="1638"/>
                    <a:ext cx="435" cy="777"/>
                  </a:xfrm>
                  <a:custGeom>
                    <a:avLst/>
                    <a:gdLst>
                      <a:gd name="T0" fmla="*/ 0 w 21465"/>
                      <a:gd name="T1" fmla="*/ 0 h 21600"/>
                      <a:gd name="T2" fmla="*/ 0 w 21465"/>
                      <a:gd name="T3" fmla="*/ 0 h 21600"/>
                      <a:gd name="T4" fmla="*/ 0 w 21465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465"/>
                      <a:gd name="T10" fmla="*/ 0 h 21600"/>
                      <a:gd name="T11" fmla="*/ 21465 w 21465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465" h="21600" fill="none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</a:path>
                      <a:path w="21465" h="21600" stroke="0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261" name="Group 73"/>
                <p:cNvGrpSpPr>
                  <a:grpSpLocks/>
                </p:cNvGrpSpPr>
                <p:nvPr/>
              </p:nvGrpSpPr>
              <p:grpSpPr bwMode="auto">
                <a:xfrm flipV="1">
                  <a:off x="916" y="1424"/>
                  <a:ext cx="398" cy="422"/>
                  <a:chOff x="1650" y="1638"/>
                  <a:chExt cx="870" cy="777"/>
                </a:xfrm>
              </p:grpSpPr>
              <p:sp>
                <p:nvSpPr>
                  <p:cNvPr id="29" name="Arc 74"/>
                  <p:cNvSpPr>
                    <a:spLocks/>
                  </p:cNvSpPr>
                  <p:nvPr/>
                </p:nvSpPr>
                <p:spPr bwMode="auto">
                  <a:xfrm>
                    <a:off x="2085" y="1638"/>
                    <a:ext cx="435" cy="777"/>
                  </a:xfrm>
                  <a:custGeom>
                    <a:avLst/>
                    <a:gdLst>
                      <a:gd name="T0" fmla="*/ 0 w 21465"/>
                      <a:gd name="T1" fmla="*/ 0 h 21600"/>
                      <a:gd name="T2" fmla="*/ 0 w 21465"/>
                      <a:gd name="T3" fmla="*/ 0 h 21600"/>
                      <a:gd name="T4" fmla="*/ 0 w 21465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465"/>
                      <a:gd name="T10" fmla="*/ 0 h 21600"/>
                      <a:gd name="T11" fmla="*/ 21465 w 21465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465" h="21600" fill="none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</a:path>
                      <a:path w="21465" h="21600" stroke="0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30" name="Arc 75"/>
                  <p:cNvSpPr>
                    <a:spLocks/>
                  </p:cNvSpPr>
                  <p:nvPr/>
                </p:nvSpPr>
                <p:spPr bwMode="auto">
                  <a:xfrm flipH="1">
                    <a:off x="1650" y="1638"/>
                    <a:ext cx="435" cy="777"/>
                  </a:xfrm>
                  <a:custGeom>
                    <a:avLst/>
                    <a:gdLst>
                      <a:gd name="T0" fmla="*/ 0 w 21465"/>
                      <a:gd name="T1" fmla="*/ 0 h 21600"/>
                      <a:gd name="T2" fmla="*/ 0 w 21465"/>
                      <a:gd name="T3" fmla="*/ 0 h 21600"/>
                      <a:gd name="T4" fmla="*/ 0 w 21465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465"/>
                      <a:gd name="T10" fmla="*/ 0 h 21600"/>
                      <a:gd name="T11" fmla="*/ 21465 w 21465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465" h="21600" fill="none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</a:path>
                      <a:path w="21465" h="21600" stroke="0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</p:grpSp>
          </p:grpSp>
          <p:grpSp>
            <p:nvGrpSpPr>
              <p:cNvPr id="265" name="Group 76"/>
              <p:cNvGrpSpPr>
                <a:grpSpLocks/>
              </p:cNvGrpSpPr>
              <p:nvPr/>
            </p:nvGrpSpPr>
            <p:grpSpPr bwMode="auto">
              <a:xfrm>
                <a:off x="2918" y="837"/>
                <a:ext cx="298" cy="317"/>
                <a:chOff x="1650" y="1638"/>
                <a:chExt cx="870" cy="777"/>
              </a:xfrm>
            </p:grpSpPr>
            <p:sp>
              <p:nvSpPr>
                <p:cNvPr id="25" name="Arc 77"/>
                <p:cNvSpPr>
                  <a:spLocks/>
                </p:cNvSpPr>
                <p:nvPr/>
              </p:nvSpPr>
              <p:spPr bwMode="auto">
                <a:xfrm>
                  <a:off x="2085" y="1638"/>
                  <a:ext cx="435" cy="777"/>
                </a:xfrm>
                <a:custGeom>
                  <a:avLst/>
                  <a:gdLst>
                    <a:gd name="T0" fmla="*/ 0 w 21465"/>
                    <a:gd name="T1" fmla="*/ 0 h 21600"/>
                    <a:gd name="T2" fmla="*/ 0 w 21465"/>
                    <a:gd name="T3" fmla="*/ 0 h 21600"/>
                    <a:gd name="T4" fmla="*/ 0 w 21465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465"/>
                    <a:gd name="T10" fmla="*/ 0 h 21600"/>
                    <a:gd name="T11" fmla="*/ 21465 w 21465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465" h="21600" fill="none" extrusionOk="0">
                      <a:moveTo>
                        <a:pt x="-1" y="0"/>
                      </a:moveTo>
                      <a:cubicBezTo>
                        <a:pt x="10996" y="0"/>
                        <a:pt x="20238" y="8261"/>
                        <a:pt x="21465" y="19189"/>
                      </a:cubicBezTo>
                    </a:path>
                    <a:path w="21465" h="21600" stroke="0" extrusionOk="0">
                      <a:moveTo>
                        <a:pt x="-1" y="0"/>
                      </a:moveTo>
                      <a:cubicBezTo>
                        <a:pt x="10996" y="0"/>
                        <a:pt x="20238" y="8261"/>
                        <a:pt x="21465" y="19189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6" name="Arc 78"/>
                <p:cNvSpPr>
                  <a:spLocks/>
                </p:cNvSpPr>
                <p:nvPr/>
              </p:nvSpPr>
              <p:spPr bwMode="auto">
                <a:xfrm flipH="1">
                  <a:off x="1650" y="1638"/>
                  <a:ext cx="435" cy="777"/>
                </a:xfrm>
                <a:custGeom>
                  <a:avLst/>
                  <a:gdLst>
                    <a:gd name="T0" fmla="*/ 0 w 21465"/>
                    <a:gd name="T1" fmla="*/ 0 h 21600"/>
                    <a:gd name="T2" fmla="*/ 0 w 21465"/>
                    <a:gd name="T3" fmla="*/ 0 h 21600"/>
                    <a:gd name="T4" fmla="*/ 0 w 21465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465"/>
                    <a:gd name="T10" fmla="*/ 0 h 21600"/>
                    <a:gd name="T11" fmla="*/ 21465 w 21465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465" h="21600" fill="none" extrusionOk="0">
                      <a:moveTo>
                        <a:pt x="-1" y="0"/>
                      </a:moveTo>
                      <a:cubicBezTo>
                        <a:pt x="10996" y="0"/>
                        <a:pt x="20238" y="8261"/>
                        <a:pt x="21465" y="19189"/>
                      </a:cubicBezTo>
                    </a:path>
                    <a:path w="21465" h="21600" stroke="0" extrusionOk="0">
                      <a:moveTo>
                        <a:pt x="-1" y="0"/>
                      </a:moveTo>
                      <a:cubicBezTo>
                        <a:pt x="10996" y="0"/>
                        <a:pt x="20238" y="8261"/>
                        <a:pt x="21465" y="19189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</p:grpSp>
      </p:grpSp>
      <p:grpSp>
        <p:nvGrpSpPr>
          <p:cNvPr id="269" name="Group 79"/>
          <p:cNvGrpSpPr>
            <a:grpSpLocks/>
          </p:cNvGrpSpPr>
          <p:nvPr/>
        </p:nvGrpSpPr>
        <p:grpSpPr bwMode="auto">
          <a:xfrm>
            <a:off x="1879601" y="2924175"/>
            <a:ext cx="4341813" cy="895350"/>
            <a:chOff x="478" y="1610"/>
            <a:chExt cx="2735" cy="564"/>
          </a:xfrm>
        </p:grpSpPr>
        <p:grpSp>
          <p:nvGrpSpPr>
            <p:cNvPr id="273" name="Group 80"/>
            <p:cNvGrpSpPr>
              <a:grpSpLocks/>
            </p:cNvGrpSpPr>
            <p:nvPr/>
          </p:nvGrpSpPr>
          <p:grpSpPr bwMode="auto">
            <a:xfrm>
              <a:off x="479" y="1608"/>
              <a:ext cx="2728" cy="563"/>
              <a:chOff x="488" y="835"/>
              <a:chExt cx="2728" cy="563"/>
            </a:xfrm>
          </p:grpSpPr>
          <p:grpSp>
            <p:nvGrpSpPr>
              <p:cNvPr id="276" name="Group 81"/>
              <p:cNvGrpSpPr>
                <a:grpSpLocks/>
              </p:cNvGrpSpPr>
              <p:nvPr/>
            </p:nvGrpSpPr>
            <p:grpSpPr bwMode="auto">
              <a:xfrm>
                <a:off x="488" y="835"/>
                <a:ext cx="597" cy="563"/>
                <a:chOff x="516" y="1096"/>
                <a:chExt cx="798" cy="750"/>
              </a:xfrm>
            </p:grpSpPr>
            <p:grpSp>
              <p:nvGrpSpPr>
                <p:cNvPr id="279" name="Group 82"/>
                <p:cNvGrpSpPr>
                  <a:grpSpLocks/>
                </p:cNvGrpSpPr>
                <p:nvPr/>
              </p:nvGrpSpPr>
              <p:grpSpPr bwMode="auto">
                <a:xfrm>
                  <a:off x="516" y="1096"/>
                  <a:ext cx="398" cy="422"/>
                  <a:chOff x="1650" y="1638"/>
                  <a:chExt cx="870" cy="777"/>
                </a:xfrm>
              </p:grpSpPr>
              <p:sp>
                <p:nvSpPr>
                  <p:cNvPr id="145" name="Arc 83"/>
                  <p:cNvSpPr>
                    <a:spLocks/>
                  </p:cNvSpPr>
                  <p:nvPr/>
                </p:nvSpPr>
                <p:spPr bwMode="auto">
                  <a:xfrm>
                    <a:off x="2085" y="1638"/>
                    <a:ext cx="435" cy="777"/>
                  </a:xfrm>
                  <a:custGeom>
                    <a:avLst/>
                    <a:gdLst>
                      <a:gd name="T0" fmla="*/ 0 w 21465"/>
                      <a:gd name="T1" fmla="*/ 0 h 21600"/>
                      <a:gd name="T2" fmla="*/ 0 w 21465"/>
                      <a:gd name="T3" fmla="*/ 0 h 21600"/>
                      <a:gd name="T4" fmla="*/ 0 w 21465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465"/>
                      <a:gd name="T10" fmla="*/ 0 h 21600"/>
                      <a:gd name="T11" fmla="*/ 21465 w 21465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465" h="21600" fill="none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</a:path>
                      <a:path w="21465" h="21600" stroke="0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146" name="Arc 84"/>
                  <p:cNvSpPr>
                    <a:spLocks/>
                  </p:cNvSpPr>
                  <p:nvPr/>
                </p:nvSpPr>
                <p:spPr bwMode="auto">
                  <a:xfrm flipH="1">
                    <a:off x="1650" y="1638"/>
                    <a:ext cx="435" cy="777"/>
                  </a:xfrm>
                  <a:custGeom>
                    <a:avLst/>
                    <a:gdLst>
                      <a:gd name="T0" fmla="*/ 0 w 21465"/>
                      <a:gd name="T1" fmla="*/ 0 h 21600"/>
                      <a:gd name="T2" fmla="*/ 0 w 21465"/>
                      <a:gd name="T3" fmla="*/ 0 h 21600"/>
                      <a:gd name="T4" fmla="*/ 0 w 21465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465"/>
                      <a:gd name="T10" fmla="*/ 0 h 21600"/>
                      <a:gd name="T11" fmla="*/ 21465 w 21465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465" h="21600" fill="none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</a:path>
                      <a:path w="21465" h="21600" stroke="0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282" name="Group 85"/>
                <p:cNvGrpSpPr>
                  <a:grpSpLocks/>
                </p:cNvGrpSpPr>
                <p:nvPr/>
              </p:nvGrpSpPr>
              <p:grpSpPr bwMode="auto">
                <a:xfrm flipV="1">
                  <a:off x="916" y="1424"/>
                  <a:ext cx="398" cy="422"/>
                  <a:chOff x="1650" y="1638"/>
                  <a:chExt cx="870" cy="777"/>
                </a:xfrm>
              </p:grpSpPr>
              <p:sp>
                <p:nvSpPr>
                  <p:cNvPr id="143" name="Arc 86"/>
                  <p:cNvSpPr>
                    <a:spLocks/>
                  </p:cNvSpPr>
                  <p:nvPr/>
                </p:nvSpPr>
                <p:spPr bwMode="auto">
                  <a:xfrm>
                    <a:off x="2085" y="1638"/>
                    <a:ext cx="435" cy="777"/>
                  </a:xfrm>
                  <a:custGeom>
                    <a:avLst/>
                    <a:gdLst>
                      <a:gd name="T0" fmla="*/ 0 w 21465"/>
                      <a:gd name="T1" fmla="*/ 0 h 21600"/>
                      <a:gd name="T2" fmla="*/ 0 w 21465"/>
                      <a:gd name="T3" fmla="*/ 0 h 21600"/>
                      <a:gd name="T4" fmla="*/ 0 w 21465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465"/>
                      <a:gd name="T10" fmla="*/ 0 h 21600"/>
                      <a:gd name="T11" fmla="*/ 21465 w 21465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465" h="21600" fill="none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</a:path>
                      <a:path w="21465" h="21600" stroke="0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144" name="Arc 87"/>
                  <p:cNvSpPr>
                    <a:spLocks/>
                  </p:cNvSpPr>
                  <p:nvPr/>
                </p:nvSpPr>
                <p:spPr bwMode="auto">
                  <a:xfrm flipH="1">
                    <a:off x="1650" y="1638"/>
                    <a:ext cx="435" cy="777"/>
                  </a:xfrm>
                  <a:custGeom>
                    <a:avLst/>
                    <a:gdLst>
                      <a:gd name="T0" fmla="*/ 0 w 21465"/>
                      <a:gd name="T1" fmla="*/ 0 h 21600"/>
                      <a:gd name="T2" fmla="*/ 0 w 21465"/>
                      <a:gd name="T3" fmla="*/ 0 h 21600"/>
                      <a:gd name="T4" fmla="*/ 0 w 21465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465"/>
                      <a:gd name="T10" fmla="*/ 0 h 21600"/>
                      <a:gd name="T11" fmla="*/ 21465 w 21465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465" h="21600" fill="none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</a:path>
                      <a:path w="21465" h="21600" stroke="0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</p:grpSp>
          </p:grpSp>
          <p:grpSp>
            <p:nvGrpSpPr>
              <p:cNvPr id="33" name="Group 88"/>
              <p:cNvGrpSpPr>
                <a:grpSpLocks/>
              </p:cNvGrpSpPr>
              <p:nvPr/>
            </p:nvGrpSpPr>
            <p:grpSpPr bwMode="auto">
              <a:xfrm>
                <a:off x="1095" y="835"/>
                <a:ext cx="597" cy="563"/>
                <a:chOff x="516" y="1096"/>
                <a:chExt cx="798" cy="750"/>
              </a:xfrm>
            </p:grpSpPr>
            <p:grpSp>
              <p:nvGrpSpPr>
                <p:cNvPr id="34" name="Group 89"/>
                <p:cNvGrpSpPr>
                  <a:grpSpLocks/>
                </p:cNvGrpSpPr>
                <p:nvPr/>
              </p:nvGrpSpPr>
              <p:grpSpPr bwMode="auto">
                <a:xfrm>
                  <a:off x="516" y="1096"/>
                  <a:ext cx="398" cy="422"/>
                  <a:chOff x="1650" y="1638"/>
                  <a:chExt cx="870" cy="777"/>
                </a:xfrm>
              </p:grpSpPr>
              <p:sp>
                <p:nvSpPr>
                  <p:cNvPr id="139" name="Arc 90"/>
                  <p:cNvSpPr>
                    <a:spLocks/>
                  </p:cNvSpPr>
                  <p:nvPr/>
                </p:nvSpPr>
                <p:spPr bwMode="auto">
                  <a:xfrm>
                    <a:off x="2085" y="1638"/>
                    <a:ext cx="435" cy="777"/>
                  </a:xfrm>
                  <a:custGeom>
                    <a:avLst/>
                    <a:gdLst>
                      <a:gd name="T0" fmla="*/ 0 w 21465"/>
                      <a:gd name="T1" fmla="*/ 0 h 21600"/>
                      <a:gd name="T2" fmla="*/ 0 w 21465"/>
                      <a:gd name="T3" fmla="*/ 0 h 21600"/>
                      <a:gd name="T4" fmla="*/ 0 w 21465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465"/>
                      <a:gd name="T10" fmla="*/ 0 h 21600"/>
                      <a:gd name="T11" fmla="*/ 21465 w 21465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465" h="21600" fill="none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</a:path>
                      <a:path w="21465" h="21600" stroke="0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140" name="Arc 91"/>
                  <p:cNvSpPr>
                    <a:spLocks/>
                  </p:cNvSpPr>
                  <p:nvPr/>
                </p:nvSpPr>
                <p:spPr bwMode="auto">
                  <a:xfrm flipH="1">
                    <a:off x="1650" y="1638"/>
                    <a:ext cx="435" cy="777"/>
                  </a:xfrm>
                  <a:custGeom>
                    <a:avLst/>
                    <a:gdLst>
                      <a:gd name="T0" fmla="*/ 0 w 21465"/>
                      <a:gd name="T1" fmla="*/ 0 h 21600"/>
                      <a:gd name="T2" fmla="*/ 0 w 21465"/>
                      <a:gd name="T3" fmla="*/ 0 h 21600"/>
                      <a:gd name="T4" fmla="*/ 0 w 21465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465"/>
                      <a:gd name="T10" fmla="*/ 0 h 21600"/>
                      <a:gd name="T11" fmla="*/ 21465 w 21465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465" h="21600" fill="none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</a:path>
                      <a:path w="21465" h="21600" stroke="0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39" name="Group 92"/>
                <p:cNvGrpSpPr>
                  <a:grpSpLocks/>
                </p:cNvGrpSpPr>
                <p:nvPr/>
              </p:nvGrpSpPr>
              <p:grpSpPr bwMode="auto">
                <a:xfrm flipV="1">
                  <a:off x="916" y="1424"/>
                  <a:ext cx="398" cy="422"/>
                  <a:chOff x="1650" y="1638"/>
                  <a:chExt cx="870" cy="777"/>
                </a:xfrm>
              </p:grpSpPr>
              <p:sp>
                <p:nvSpPr>
                  <p:cNvPr id="137" name="Arc 93"/>
                  <p:cNvSpPr>
                    <a:spLocks/>
                  </p:cNvSpPr>
                  <p:nvPr/>
                </p:nvSpPr>
                <p:spPr bwMode="auto">
                  <a:xfrm>
                    <a:off x="2085" y="1638"/>
                    <a:ext cx="435" cy="777"/>
                  </a:xfrm>
                  <a:custGeom>
                    <a:avLst/>
                    <a:gdLst>
                      <a:gd name="T0" fmla="*/ 0 w 21465"/>
                      <a:gd name="T1" fmla="*/ 0 h 21600"/>
                      <a:gd name="T2" fmla="*/ 0 w 21465"/>
                      <a:gd name="T3" fmla="*/ 0 h 21600"/>
                      <a:gd name="T4" fmla="*/ 0 w 21465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465"/>
                      <a:gd name="T10" fmla="*/ 0 h 21600"/>
                      <a:gd name="T11" fmla="*/ 21465 w 21465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465" h="21600" fill="none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</a:path>
                      <a:path w="21465" h="21600" stroke="0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138" name="Arc 94"/>
                  <p:cNvSpPr>
                    <a:spLocks/>
                  </p:cNvSpPr>
                  <p:nvPr/>
                </p:nvSpPr>
                <p:spPr bwMode="auto">
                  <a:xfrm flipH="1">
                    <a:off x="1650" y="1638"/>
                    <a:ext cx="435" cy="777"/>
                  </a:xfrm>
                  <a:custGeom>
                    <a:avLst/>
                    <a:gdLst>
                      <a:gd name="T0" fmla="*/ 0 w 21465"/>
                      <a:gd name="T1" fmla="*/ 0 h 21600"/>
                      <a:gd name="T2" fmla="*/ 0 w 21465"/>
                      <a:gd name="T3" fmla="*/ 0 h 21600"/>
                      <a:gd name="T4" fmla="*/ 0 w 21465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465"/>
                      <a:gd name="T10" fmla="*/ 0 h 21600"/>
                      <a:gd name="T11" fmla="*/ 21465 w 21465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465" h="21600" fill="none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</a:path>
                      <a:path w="21465" h="21600" stroke="0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</p:grpSp>
          </p:grpSp>
          <p:grpSp>
            <p:nvGrpSpPr>
              <p:cNvPr id="40" name="Group 95"/>
              <p:cNvGrpSpPr>
                <a:grpSpLocks/>
              </p:cNvGrpSpPr>
              <p:nvPr/>
            </p:nvGrpSpPr>
            <p:grpSpPr bwMode="auto">
              <a:xfrm>
                <a:off x="1703" y="835"/>
                <a:ext cx="597" cy="563"/>
                <a:chOff x="516" y="1096"/>
                <a:chExt cx="798" cy="750"/>
              </a:xfrm>
            </p:grpSpPr>
            <p:grpSp>
              <p:nvGrpSpPr>
                <p:cNvPr id="42" name="Group 96"/>
                <p:cNvGrpSpPr>
                  <a:grpSpLocks/>
                </p:cNvGrpSpPr>
                <p:nvPr/>
              </p:nvGrpSpPr>
              <p:grpSpPr bwMode="auto">
                <a:xfrm>
                  <a:off x="516" y="1096"/>
                  <a:ext cx="398" cy="422"/>
                  <a:chOff x="1650" y="1638"/>
                  <a:chExt cx="870" cy="777"/>
                </a:xfrm>
              </p:grpSpPr>
              <p:sp>
                <p:nvSpPr>
                  <p:cNvPr id="133" name="Arc 97"/>
                  <p:cNvSpPr>
                    <a:spLocks/>
                  </p:cNvSpPr>
                  <p:nvPr/>
                </p:nvSpPr>
                <p:spPr bwMode="auto">
                  <a:xfrm>
                    <a:off x="2085" y="1638"/>
                    <a:ext cx="435" cy="777"/>
                  </a:xfrm>
                  <a:custGeom>
                    <a:avLst/>
                    <a:gdLst>
                      <a:gd name="T0" fmla="*/ 0 w 21465"/>
                      <a:gd name="T1" fmla="*/ 0 h 21600"/>
                      <a:gd name="T2" fmla="*/ 0 w 21465"/>
                      <a:gd name="T3" fmla="*/ 0 h 21600"/>
                      <a:gd name="T4" fmla="*/ 0 w 21465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465"/>
                      <a:gd name="T10" fmla="*/ 0 h 21600"/>
                      <a:gd name="T11" fmla="*/ 21465 w 21465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465" h="21600" fill="none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</a:path>
                      <a:path w="21465" h="21600" stroke="0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134" name="Arc 98"/>
                  <p:cNvSpPr>
                    <a:spLocks/>
                  </p:cNvSpPr>
                  <p:nvPr/>
                </p:nvSpPr>
                <p:spPr bwMode="auto">
                  <a:xfrm flipH="1">
                    <a:off x="1650" y="1638"/>
                    <a:ext cx="435" cy="777"/>
                  </a:xfrm>
                  <a:custGeom>
                    <a:avLst/>
                    <a:gdLst>
                      <a:gd name="T0" fmla="*/ 0 w 21465"/>
                      <a:gd name="T1" fmla="*/ 0 h 21600"/>
                      <a:gd name="T2" fmla="*/ 0 w 21465"/>
                      <a:gd name="T3" fmla="*/ 0 h 21600"/>
                      <a:gd name="T4" fmla="*/ 0 w 21465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465"/>
                      <a:gd name="T10" fmla="*/ 0 h 21600"/>
                      <a:gd name="T11" fmla="*/ 21465 w 21465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465" h="21600" fill="none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</a:path>
                      <a:path w="21465" h="21600" stroke="0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43" name="Group 99"/>
                <p:cNvGrpSpPr>
                  <a:grpSpLocks/>
                </p:cNvGrpSpPr>
                <p:nvPr/>
              </p:nvGrpSpPr>
              <p:grpSpPr bwMode="auto">
                <a:xfrm flipV="1">
                  <a:off x="916" y="1424"/>
                  <a:ext cx="398" cy="422"/>
                  <a:chOff x="1650" y="1638"/>
                  <a:chExt cx="870" cy="777"/>
                </a:xfrm>
              </p:grpSpPr>
              <p:sp>
                <p:nvSpPr>
                  <p:cNvPr id="131" name="Arc 100"/>
                  <p:cNvSpPr>
                    <a:spLocks/>
                  </p:cNvSpPr>
                  <p:nvPr/>
                </p:nvSpPr>
                <p:spPr bwMode="auto">
                  <a:xfrm>
                    <a:off x="2085" y="1638"/>
                    <a:ext cx="435" cy="777"/>
                  </a:xfrm>
                  <a:custGeom>
                    <a:avLst/>
                    <a:gdLst>
                      <a:gd name="T0" fmla="*/ 0 w 21465"/>
                      <a:gd name="T1" fmla="*/ 0 h 21600"/>
                      <a:gd name="T2" fmla="*/ 0 w 21465"/>
                      <a:gd name="T3" fmla="*/ 0 h 21600"/>
                      <a:gd name="T4" fmla="*/ 0 w 21465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465"/>
                      <a:gd name="T10" fmla="*/ 0 h 21600"/>
                      <a:gd name="T11" fmla="*/ 21465 w 21465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465" h="21600" fill="none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</a:path>
                      <a:path w="21465" h="21600" stroke="0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132" name="Arc 101"/>
                  <p:cNvSpPr>
                    <a:spLocks/>
                  </p:cNvSpPr>
                  <p:nvPr/>
                </p:nvSpPr>
                <p:spPr bwMode="auto">
                  <a:xfrm flipH="1">
                    <a:off x="1650" y="1638"/>
                    <a:ext cx="435" cy="777"/>
                  </a:xfrm>
                  <a:custGeom>
                    <a:avLst/>
                    <a:gdLst>
                      <a:gd name="T0" fmla="*/ 0 w 21465"/>
                      <a:gd name="T1" fmla="*/ 0 h 21600"/>
                      <a:gd name="T2" fmla="*/ 0 w 21465"/>
                      <a:gd name="T3" fmla="*/ 0 h 21600"/>
                      <a:gd name="T4" fmla="*/ 0 w 21465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465"/>
                      <a:gd name="T10" fmla="*/ 0 h 21600"/>
                      <a:gd name="T11" fmla="*/ 21465 w 21465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465" h="21600" fill="none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</a:path>
                      <a:path w="21465" h="21600" stroke="0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</p:grpSp>
          </p:grpSp>
          <p:grpSp>
            <p:nvGrpSpPr>
              <p:cNvPr id="44" name="Group 102"/>
              <p:cNvGrpSpPr>
                <a:grpSpLocks/>
              </p:cNvGrpSpPr>
              <p:nvPr/>
            </p:nvGrpSpPr>
            <p:grpSpPr bwMode="auto">
              <a:xfrm>
                <a:off x="2311" y="835"/>
                <a:ext cx="597" cy="563"/>
                <a:chOff x="516" y="1096"/>
                <a:chExt cx="798" cy="750"/>
              </a:xfrm>
            </p:grpSpPr>
            <p:grpSp>
              <p:nvGrpSpPr>
                <p:cNvPr id="48" name="Group 103"/>
                <p:cNvGrpSpPr>
                  <a:grpSpLocks/>
                </p:cNvGrpSpPr>
                <p:nvPr/>
              </p:nvGrpSpPr>
              <p:grpSpPr bwMode="auto">
                <a:xfrm>
                  <a:off x="516" y="1096"/>
                  <a:ext cx="398" cy="422"/>
                  <a:chOff x="1650" y="1638"/>
                  <a:chExt cx="870" cy="777"/>
                </a:xfrm>
              </p:grpSpPr>
              <p:sp>
                <p:nvSpPr>
                  <p:cNvPr id="127" name="Arc 104"/>
                  <p:cNvSpPr>
                    <a:spLocks/>
                  </p:cNvSpPr>
                  <p:nvPr/>
                </p:nvSpPr>
                <p:spPr bwMode="auto">
                  <a:xfrm>
                    <a:off x="2085" y="1638"/>
                    <a:ext cx="435" cy="777"/>
                  </a:xfrm>
                  <a:custGeom>
                    <a:avLst/>
                    <a:gdLst>
                      <a:gd name="T0" fmla="*/ 0 w 21465"/>
                      <a:gd name="T1" fmla="*/ 0 h 21600"/>
                      <a:gd name="T2" fmla="*/ 0 w 21465"/>
                      <a:gd name="T3" fmla="*/ 0 h 21600"/>
                      <a:gd name="T4" fmla="*/ 0 w 21465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465"/>
                      <a:gd name="T10" fmla="*/ 0 h 21600"/>
                      <a:gd name="T11" fmla="*/ 21465 w 21465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465" h="21600" fill="none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</a:path>
                      <a:path w="21465" h="21600" stroke="0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128" name="Arc 105"/>
                  <p:cNvSpPr>
                    <a:spLocks/>
                  </p:cNvSpPr>
                  <p:nvPr/>
                </p:nvSpPr>
                <p:spPr bwMode="auto">
                  <a:xfrm flipH="1">
                    <a:off x="1650" y="1638"/>
                    <a:ext cx="435" cy="777"/>
                  </a:xfrm>
                  <a:custGeom>
                    <a:avLst/>
                    <a:gdLst>
                      <a:gd name="T0" fmla="*/ 0 w 21465"/>
                      <a:gd name="T1" fmla="*/ 0 h 21600"/>
                      <a:gd name="T2" fmla="*/ 0 w 21465"/>
                      <a:gd name="T3" fmla="*/ 0 h 21600"/>
                      <a:gd name="T4" fmla="*/ 0 w 21465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465"/>
                      <a:gd name="T10" fmla="*/ 0 h 21600"/>
                      <a:gd name="T11" fmla="*/ 21465 w 21465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465" h="21600" fill="none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</a:path>
                      <a:path w="21465" h="21600" stroke="0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49" name="Group 106"/>
                <p:cNvGrpSpPr>
                  <a:grpSpLocks/>
                </p:cNvGrpSpPr>
                <p:nvPr/>
              </p:nvGrpSpPr>
              <p:grpSpPr bwMode="auto">
                <a:xfrm flipV="1">
                  <a:off x="916" y="1424"/>
                  <a:ext cx="398" cy="422"/>
                  <a:chOff x="1650" y="1638"/>
                  <a:chExt cx="870" cy="777"/>
                </a:xfrm>
              </p:grpSpPr>
              <p:sp>
                <p:nvSpPr>
                  <p:cNvPr id="125" name="Arc 107"/>
                  <p:cNvSpPr>
                    <a:spLocks/>
                  </p:cNvSpPr>
                  <p:nvPr/>
                </p:nvSpPr>
                <p:spPr bwMode="auto">
                  <a:xfrm>
                    <a:off x="2085" y="1638"/>
                    <a:ext cx="435" cy="777"/>
                  </a:xfrm>
                  <a:custGeom>
                    <a:avLst/>
                    <a:gdLst>
                      <a:gd name="T0" fmla="*/ 0 w 21465"/>
                      <a:gd name="T1" fmla="*/ 0 h 21600"/>
                      <a:gd name="T2" fmla="*/ 0 w 21465"/>
                      <a:gd name="T3" fmla="*/ 0 h 21600"/>
                      <a:gd name="T4" fmla="*/ 0 w 21465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465"/>
                      <a:gd name="T10" fmla="*/ 0 h 21600"/>
                      <a:gd name="T11" fmla="*/ 21465 w 21465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465" h="21600" fill="none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</a:path>
                      <a:path w="21465" h="21600" stroke="0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126" name="Arc 108"/>
                  <p:cNvSpPr>
                    <a:spLocks/>
                  </p:cNvSpPr>
                  <p:nvPr/>
                </p:nvSpPr>
                <p:spPr bwMode="auto">
                  <a:xfrm flipH="1">
                    <a:off x="1650" y="1638"/>
                    <a:ext cx="435" cy="777"/>
                  </a:xfrm>
                  <a:custGeom>
                    <a:avLst/>
                    <a:gdLst>
                      <a:gd name="T0" fmla="*/ 0 w 21465"/>
                      <a:gd name="T1" fmla="*/ 0 h 21600"/>
                      <a:gd name="T2" fmla="*/ 0 w 21465"/>
                      <a:gd name="T3" fmla="*/ 0 h 21600"/>
                      <a:gd name="T4" fmla="*/ 0 w 21465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465"/>
                      <a:gd name="T10" fmla="*/ 0 h 21600"/>
                      <a:gd name="T11" fmla="*/ 21465 w 21465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465" h="21600" fill="none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</a:path>
                      <a:path w="21465" h="21600" stroke="0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</p:grpSp>
          </p:grpSp>
          <p:grpSp>
            <p:nvGrpSpPr>
              <p:cNvPr id="54" name="Group 109"/>
              <p:cNvGrpSpPr>
                <a:grpSpLocks/>
              </p:cNvGrpSpPr>
              <p:nvPr/>
            </p:nvGrpSpPr>
            <p:grpSpPr bwMode="auto">
              <a:xfrm>
                <a:off x="2918" y="837"/>
                <a:ext cx="298" cy="317"/>
                <a:chOff x="1650" y="1638"/>
                <a:chExt cx="870" cy="777"/>
              </a:xfrm>
            </p:grpSpPr>
            <p:sp>
              <p:nvSpPr>
                <p:cNvPr id="121" name="Arc 110"/>
                <p:cNvSpPr>
                  <a:spLocks/>
                </p:cNvSpPr>
                <p:nvPr/>
              </p:nvSpPr>
              <p:spPr bwMode="auto">
                <a:xfrm>
                  <a:off x="2085" y="1638"/>
                  <a:ext cx="435" cy="777"/>
                </a:xfrm>
                <a:custGeom>
                  <a:avLst/>
                  <a:gdLst>
                    <a:gd name="T0" fmla="*/ 0 w 21465"/>
                    <a:gd name="T1" fmla="*/ 0 h 21600"/>
                    <a:gd name="T2" fmla="*/ 0 w 21465"/>
                    <a:gd name="T3" fmla="*/ 0 h 21600"/>
                    <a:gd name="T4" fmla="*/ 0 w 21465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465"/>
                    <a:gd name="T10" fmla="*/ 0 h 21600"/>
                    <a:gd name="T11" fmla="*/ 21465 w 21465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465" h="21600" fill="none" extrusionOk="0">
                      <a:moveTo>
                        <a:pt x="-1" y="0"/>
                      </a:moveTo>
                      <a:cubicBezTo>
                        <a:pt x="10996" y="0"/>
                        <a:pt x="20238" y="8261"/>
                        <a:pt x="21465" y="19189"/>
                      </a:cubicBezTo>
                    </a:path>
                    <a:path w="21465" h="21600" stroke="0" extrusionOk="0">
                      <a:moveTo>
                        <a:pt x="-1" y="0"/>
                      </a:moveTo>
                      <a:cubicBezTo>
                        <a:pt x="10996" y="0"/>
                        <a:pt x="20238" y="8261"/>
                        <a:pt x="21465" y="19189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0099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22" name="Arc 111"/>
                <p:cNvSpPr>
                  <a:spLocks/>
                </p:cNvSpPr>
                <p:nvPr/>
              </p:nvSpPr>
              <p:spPr bwMode="auto">
                <a:xfrm flipH="1">
                  <a:off x="1650" y="1638"/>
                  <a:ext cx="435" cy="777"/>
                </a:xfrm>
                <a:custGeom>
                  <a:avLst/>
                  <a:gdLst>
                    <a:gd name="T0" fmla="*/ 0 w 21465"/>
                    <a:gd name="T1" fmla="*/ 0 h 21600"/>
                    <a:gd name="T2" fmla="*/ 0 w 21465"/>
                    <a:gd name="T3" fmla="*/ 0 h 21600"/>
                    <a:gd name="T4" fmla="*/ 0 w 21465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465"/>
                    <a:gd name="T10" fmla="*/ 0 h 21600"/>
                    <a:gd name="T11" fmla="*/ 21465 w 21465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465" h="21600" fill="none" extrusionOk="0">
                      <a:moveTo>
                        <a:pt x="-1" y="0"/>
                      </a:moveTo>
                      <a:cubicBezTo>
                        <a:pt x="10996" y="0"/>
                        <a:pt x="20238" y="8261"/>
                        <a:pt x="21465" y="19189"/>
                      </a:cubicBezTo>
                    </a:path>
                    <a:path w="21465" h="21600" stroke="0" extrusionOk="0">
                      <a:moveTo>
                        <a:pt x="-1" y="0"/>
                      </a:moveTo>
                      <a:cubicBezTo>
                        <a:pt x="10996" y="0"/>
                        <a:pt x="20238" y="8261"/>
                        <a:pt x="21465" y="19189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0099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</p:grpSp>
        <p:grpSp>
          <p:nvGrpSpPr>
            <p:cNvPr id="55" name="Group 112"/>
            <p:cNvGrpSpPr>
              <a:grpSpLocks/>
            </p:cNvGrpSpPr>
            <p:nvPr/>
          </p:nvGrpSpPr>
          <p:grpSpPr bwMode="auto">
            <a:xfrm>
              <a:off x="792" y="1702"/>
              <a:ext cx="2420" cy="384"/>
              <a:chOff x="792" y="1702"/>
              <a:chExt cx="2420" cy="384"/>
            </a:xfrm>
          </p:grpSpPr>
          <p:grpSp>
            <p:nvGrpSpPr>
              <p:cNvPr id="56" name="Group 113"/>
              <p:cNvGrpSpPr>
                <a:grpSpLocks/>
              </p:cNvGrpSpPr>
              <p:nvPr/>
            </p:nvGrpSpPr>
            <p:grpSpPr bwMode="auto">
              <a:xfrm>
                <a:off x="792" y="1702"/>
                <a:ext cx="597" cy="384"/>
                <a:chOff x="516" y="1096"/>
                <a:chExt cx="798" cy="750"/>
              </a:xfrm>
            </p:grpSpPr>
            <p:grpSp>
              <p:nvGrpSpPr>
                <p:cNvPr id="57" name="Group 114"/>
                <p:cNvGrpSpPr>
                  <a:grpSpLocks/>
                </p:cNvGrpSpPr>
                <p:nvPr/>
              </p:nvGrpSpPr>
              <p:grpSpPr bwMode="auto">
                <a:xfrm>
                  <a:off x="516" y="1096"/>
                  <a:ext cx="398" cy="422"/>
                  <a:chOff x="1650" y="1638"/>
                  <a:chExt cx="870" cy="777"/>
                </a:xfrm>
              </p:grpSpPr>
              <p:sp>
                <p:nvSpPr>
                  <p:cNvPr id="114" name="Arc 115"/>
                  <p:cNvSpPr>
                    <a:spLocks/>
                  </p:cNvSpPr>
                  <p:nvPr/>
                </p:nvSpPr>
                <p:spPr bwMode="auto">
                  <a:xfrm>
                    <a:off x="2085" y="1638"/>
                    <a:ext cx="435" cy="777"/>
                  </a:xfrm>
                  <a:custGeom>
                    <a:avLst/>
                    <a:gdLst>
                      <a:gd name="T0" fmla="*/ 0 w 21465"/>
                      <a:gd name="T1" fmla="*/ 0 h 21600"/>
                      <a:gd name="T2" fmla="*/ 0 w 21465"/>
                      <a:gd name="T3" fmla="*/ 0 h 21600"/>
                      <a:gd name="T4" fmla="*/ 0 w 21465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465"/>
                      <a:gd name="T10" fmla="*/ 0 h 21600"/>
                      <a:gd name="T11" fmla="*/ 21465 w 21465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465" h="21600" fill="none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</a:path>
                      <a:path w="21465" h="21600" stroke="0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115" name="Arc 116"/>
                  <p:cNvSpPr>
                    <a:spLocks/>
                  </p:cNvSpPr>
                  <p:nvPr/>
                </p:nvSpPr>
                <p:spPr bwMode="auto">
                  <a:xfrm flipH="1">
                    <a:off x="1650" y="1638"/>
                    <a:ext cx="435" cy="777"/>
                  </a:xfrm>
                  <a:custGeom>
                    <a:avLst/>
                    <a:gdLst>
                      <a:gd name="T0" fmla="*/ 0 w 21465"/>
                      <a:gd name="T1" fmla="*/ 0 h 21600"/>
                      <a:gd name="T2" fmla="*/ 0 w 21465"/>
                      <a:gd name="T3" fmla="*/ 0 h 21600"/>
                      <a:gd name="T4" fmla="*/ 0 w 21465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465"/>
                      <a:gd name="T10" fmla="*/ 0 h 21600"/>
                      <a:gd name="T11" fmla="*/ 21465 w 21465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465" h="21600" fill="none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</a:path>
                      <a:path w="21465" h="21600" stroke="0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58" name="Group 117"/>
                <p:cNvGrpSpPr>
                  <a:grpSpLocks/>
                </p:cNvGrpSpPr>
                <p:nvPr/>
              </p:nvGrpSpPr>
              <p:grpSpPr bwMode="auto">
                <a:xfrm flipV="1">
                  <a:off x="916" y="1424"/>
                  <a:ext cx="398" cy="422"/>
                  <a:chOff x="1650" y="1638"/>
                  <a:chExt cx="870" cy="777"/>
                </a:xfrm>
              </p:grpSpPr>
              <p:sp>
                <p:nvSpPr>
                  <p:cNvPr id="112" name="Arc 118"/>
                  <p:cNvSpPr>
                    <a:spLocks/>
                  </p:cNvSpPr>
                  <p:nvPr/>
                </p:nvSpPr>
                <p:spPr bwMode="auto">
                  <a:xfrm>
                    <a:off x="2085" y="1638"/>
                    <a:ext cx="435" cy="777"/>
                  </a:xfrm>
                  <a:custGeom>
                    <a:avLst/>
                    <a:gdLst>
                      <a:gd name="T0" fmla="*/ 0 w 21465"/>
                      <a:gd name="T1" fmla="*/ 0 h 21600"/>
                      <a:gd name="T2" fmla="*/ 0 w 21465"/>
                      <a:gd name="T3" fmla="*/ 0 h 21600"/>
                      <a:gd name="T4" fmla="*/ 0 w 21465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465"/>
                      <a:gd name="T10" fmla="*/ 0 h 21600"/>
                      <a:gd name="T11" fmla="*/ 21465 w 21465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465" h="21600" fill="none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</a:path>
                      <a:path w="21465" h="21600" stroke="0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113" name="Arc 119"/>
                  <p:cNvSpPr>
                    <a:spLocks/>
                  </p:cNvSpPr>
                  <p:nvPr/>
                </p:nvSpPr>
                <p:spPr bwMode="auto">
                  <a:xfrm flipH="1">
                    <a:off x="1650" y="1638"/>
                    <a:ext cx="435" cy="777"/>
                  </a:xfrm>
                  <a:custGeom>
                    <a:avLst/>
                    <a:gdLst>
                      <a:gd name="T0" fmla="*/ 0 w 21465"/>
                      <a:gd name="T1" fmla="*/ 0 h 21600"/>
                      <a:gd name="T2" fmla="*/ 0 w 21465"/>
                      <a:gd name="T3" fmla="*/ 0 h 21600"/>
                      <a:gd name="T4" fmla="*/ 0 w 21465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465"/>
                      <a:gd name="T10" fmla="*/ 0 h 21600"/>
                      <a:gd name="T11" fmla="*/ 21465 w 21465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465" h="21600" fill="none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</a:path>
                      <a:path w="21465" h="21600" stroke="0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</p:grpSp>
          </p:grpSp>
          <p:grpSp>
            <p:nvGrpSpPr>
              <p:cNvPr id="61" name="Group 120"/>
              <p:cNvGrpSpPr>
                <a:grpSpLocks/>
              </p:cNvGrpSpPr>
              <p:nvPr/>
            </p:nvGrpSpPr>
            <p:grpSpPr bwMode="auto">
              <a:xfrm>
                <a:off x="1399" y="1702"/>
                <a:ext cx="597" cy="384"/>
                <a:chOff x="516" y="1096"/>
                <a:chExt cx="798" cy="750"/>
              </a:xfrm>
            </p:grpSpPr>
            <p:grpSp>
              <p:nvGrpSpPr>
                <p:cNvPr id="62" name="Group 121"/>
                <p:cNvGrpSpPr>
                  <a:grpSpLocks/>
                </p:cNvGrpSpPr>
                <p:nvPr/>
              </p:nvGrpSpPr>
              <p:grpSpPr bwMode="auto">
                <a:xfrm>
                  <a:off x="516" y="1096"/>
                  <a:ext cx="398" cy="422"/>
                  <a:chOff x="1650" y="1638"/>
                  <a:chExt cx="870" cy="777"/>
                </a:xfrm>
              </p:grpSpPr>
              <p:sp>
                <p:nvSpPr>
                  <p:cNvPr id="108" name="Arc 122"/>
                  <p:cNvSpPr>
                    <a:spLocks/>
                  </p:cNvSpPr>
                  <p:nvPr/>
                </p:nvSpPr>
                <p:spPr bwMode="auto">
                  <a:xfrm>
                    <a:off x="2085" y="1638"/>
                    <a:ext cx="435" cy="777"/>
                  </a:xfrm>
                  <a:custGeom>
                    <a:avLst/>
                    <a:gdLst>
                      <a:gd name="T0" fmla="*/ 0 w 21465"/>
                      <a:gd name="T1" fmla="*/ 0 h 21600"/>
                      <a:gd name="T2" fmla="*/ 0 w 21465"/>
                      <a:gd name="T3" fmla="*/ 0 h 21600"/>
                      <a:gd name="T4" fmla="*/ 0 w 21465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465"/>
                      <a:gd name="T10" fmla="*/ 0 h 21600"/>
                      <a:gd name="T11" fmla="*/ 21465 w 21465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465" h="21600" fill="none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</a:path>
                      <a:path w="21465" h="21600" stroke="0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109" name="Arc 123"/>
                  <p:cNvSpPr>
                    <a:spLocks/>
                  </p:cNvSpPr>
                  <p:nvPr/>
                </p:nvSpPr>
                <p:spPr bwMode="auto">
                  <a:xfrm flipH="1">
                    <a:off x="1650" y="1638"/>
                    <a:ext cx="435" cy="777"/>
                  </a:xfrm>
                  <a:custGeom>
                    <a:avLst/>
                    <a:gdLst>
                      <a:gd name="T0" fmla="*/ 0 w 21465"/>
                      <a:gd name="T1" fmla="*/ 0 h 21600"/>
                      <a:gd name="T2" fmla="*/ 0 w 21465"/>
                      <a:gd name="T3" fmla="*/ 0 h 21600"/>
                      <a:gd name="T4" fmla="*/ 0 w 21465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465"/>
                      <a:gd name="T10" fmla="*/ 0 h 21600"/>
                      <a:gd name="T11" fmla="*/ 21465 w 21465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465" h="21600" fill="none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</a:path>
                      <a:path w="21465" h="21600" stroke="0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289" name="Group 124"/>
                <p:cNvGrpSpPr>
                  <a:grpSpLocks/>
                </p:cNvGrpSpPr>
                <p:nvPr/>
              </p:nvGrpSpPr>
              <p:grpSpPr bwMode="auto">
                <a:xfrm flipV="1">
                  <a:off x="916" y="1424"/>
                  <a:ext cx="398" cy="422"/>
                  <a:chOff x="1650" y="1638"/>
                  <a:chExt cx="870" cy="777"/>
                </a:xfrm>
              </p:grpSpPr>
              <p:sp>
                <p:nvSpPr>
                  <p:cNvPr id="106" name="Arc 125"/>
                  <p:cNvSpPr>
                    <a:spLocks/>
                  </p:cNvSpPr>
                  <p:nvPr/>
                </p:nvSpPr>
                <p:spPr bwMode="auto">
                  <a:xfrm>
                    <a:off x="2085" y="1638"/>
                    <a:ext cx="435" cy="777"/>
                  </a:xfrm>
                  <a:custGeom>
                    <a:avLst/>
                    <a:gdLst>
                      <a:gd name="T0" fmla="*/ 0 w 21465"/>
                      <a:gd name="T1" fmla="*/ 0 h 21600"/>
                      <a:gd name="T2" fmla="*/ 0 w 21465"/>
                      <a:gd name="T3" fmla="*/ 0 h 21600"/>
                      <a:gd name="T4" fmla="*/ 0 w 21465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465"/>
                      <a:gd name="T10" fmla="*/ 0 h 21600"/>
                      <a:gd name="T11" fmla="*/ 21465 w 21465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465" h="21600" fill="none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</a:path>
                      <a:path w="21465" h="21600" stroke="0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107" name="Arc 126"/>
                  <p:cNvSpPr>
                    <a:spLocks/>
                  </p:cNvSpPr>
                  <p:nvPr/>
                </p:nvSpPr>
                <p:spPr bwMode="auto">
                  <a:xfrm flipH="1">
                    <a:off x="1650" y="1638"/>
                    <a:ext cx="435" cy="777"/>
                  </a:xfrm>
                  <a:custGeom>
                    <a:avLst/>
                    <a:gdLst>
                      <a:gd name="T0" fmla="*/ 0 w 21465"/>
                      <a:gd name="T1" fmla="*/ 0 h 21600"/>
                      <a:gd name="T2" fmla="*/ 0 w 21465"/>
                      <a:gd name="T3" fmla="*/ 0 h 21600"/>
                      <a:gd name="T4" fmla="*/ 0 w 21465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465"/>
                      <a:gd name="T10" fmla="*/ 0 h 21600"/>
                      <a:gd name="T11" fmla="*/ 21465 w 21465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465" h="21600" fill="none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</a:path>
                      <a:path w="21465" h="21600" stroke="0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</p:grpSp>
          </p:grpSp>
          <p:grpSp>
            <p:nvGrpSpPr>
              <p:cNvPr id="290" name="Group 127"/>
              <p:cNvGrpSpPr>
                <a:grpSpLocks/>
              </p:cNvGrpSpPr>
              <p:nvPr/>
            </p:nvGrpSpPr>
            <p:grpSpPr bwMode="auto">
              <a:xfrm>
                <a:off x="2007" y="1702"/>
                <a:ext cx="597" cy="384"/>
                <a:chOff x="516" y="1096"/>
                <a:chExt cx="798" cy="750"/>
              </a:xfrm>
            </p:grpSpPr>
            <p:grpSp>
              <p:nvGrpSpPr>
                <p:cNvPr id="291" name="Group 128"/>
                <p:cNvGrpSpPr>
                  <a:grpSpLocks/>
                </p:cNvGrpSpPr>
                <p:nvPr/>
              </p:nvGrpSpPr>
              <p:grpSpPr bwMode="auto">
                <a:xfrm>
                  <a:off x="516" y="1096"/>
                  <a:ext cx="398" cy="422"/>
                  <a:chOff x="1650" y="1638"/>
                  <a:chExt cx="870" cy="777"/>
                </a:xfrm>
              </p:grpSpPr>
              <p:sp>
                <p:nvSpPr>
                  <p:cNvPr id="102" name="Arc 129"/>
                  <p:cNvSpPr>
                    <a:spLocks/>
                  </p:cNvSpPr>
                  <p:nvPr/>
                </p:nvSpPr>
                <p:spPr bwMode="auto">
                  <a:xfrm>
                    <a:off x="2085" y="1638"/>
                    <a:ext cx="435" cy="777"/>
                  </a:xfrm>
                  <a:custGeom>
                    <a:avLst/>
                    <a:gdLst>
                      <a:gd name="T0" fmla="*/ 0 w 21465"/>
                      <a:gd name="T1" fmla="*/ 0 h 21600"/>
                      <a:gd name="T2" fmla="*/ 0 w 21465"/>
                      <a:gd name="T3" fmla="*/ 0 h 21600"/>
                      <a:gd name="T4" fmla="*/ 0 w 21465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465"/>
                      <a:gd name="T10" fmla="*/ 0 h 21600"/>
                      <a:gd name="T11" fmla="*/ 21465 w 21465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465" h="21600" fill="none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</a:path>
                      <a:path w="21465" h="21600" stroke="0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103" name="Arc 130"/>
                  <p:cNvSpPr>
                    <a:spLocks/>
                  </p:cNvSpPr>
                  <p:nvPr/>
                </p:nvSpPr>
                <p:spPr bwMode="auto">
                  <a:xfrm flipH="1">
                    <a:off x="1650" y="1638"/>
                    <a:ext cx="435" cy="777"/>
                  </a:xfrm>
                  <a:custGeom>
                    <a:avLst/>
                    <a:gdLst>
                      <a:gd name="T0" fmla="*/ 0 w 21465"/>
                      <a:gd name="T1" fmla="*/ 0 h 21600"/>
                      <a:gd name="T2" fmla="*/ 0 w 21465"/>
                      <a:gd name="T3" fmla="*/ 0 h 21600"/>
                      <a:gd name="T4" fmla="*/ 0 w 21465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465"/>
                      <a:gd name="T10" fmla="*/ 0 h 21600"/>
                      <a:gd name="T11" fmla="*/ 21465 w 21465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465" h="21600" fill="none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</a:path>
                      <a:path w="21465" h="21600" stroke="0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292" name="Group 131"/>
                <p:cNvGrpSpPr>
                  <a:grpSpLocks/>
                </p:cNvGrpSpPr>
                <p:nvPr/>
              </p:nvGrpSpPr>
              <p:grpSpPr bwMode="auto">
                <a:xfrm flipV="1">
                  <a:off x="916" y="1424"/>
                  <a:ext cx="398" cy="422"/>
                  <a:chOff x="1650" y="1638"/>
                  <a:chExt cx="870" cy="777"/>
                </a:xfrm>
              </p:grpSpPr>
              <p:sp>
                <p:nvSpPr>
                  <p:cNvPr id="100" name="Arc 132"/>
                  <p:cNvSpPr>
                    <a:spLocks/>
                  </p:cNvSpPr>
                  <p:nvPr/>
                </p:nvSpPr>
                <p:spPr bwMode="auto">
                  <a:xfrm>
                    <a:off x="2085" y="1638"/>
                    <a:ext cx="435" cy="777"/>
                  </a:xfrm>
                  <a:custGeom>
                    <a:avLst/>
                    <a:gdLst>
                      <a:gd name="T0" fmla="*/ 0 w 21465"/>
                      <a:gd name="T1" fmla="*/ 0 h 21600"/>
                      <a:gd name="T2" fmla="*/ 0 w 21465"/>
                      <a:gd name="T3" fmla="*/ 0 h 21600"/>
                      <a:gd name="T4" fmla="*/ 0 w 21465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465"/>
                      <a:gd name="T10" fmla="*/ 0 h 21600"/>
                      <a:gd name="T11" fmla="*/ 21465 w 21465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465" h="21600" fill="none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</a:path>
                      <a:path w="21465" h="21600" stroke="0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101" name="Arc 133"/>
                  <p:cNvSpPr>
                    <a:spLocks/>
                  </p:cNvSpPr>
                  <p:nvPr/>
                </p:nvSpPr>
                <p:spPr bwMode="auto">
                  <a:xfrm flipH="1">
                    <a:off x="1650" y="1638"/>
                    <a:ext cx="435" cy="777"/>
                  </a:xfrm>
                  <a:custGeom>
                    <a:avLst/>
                    <a:gdLst>
                      <a:gd name="T0" fmla="*/ 0 w 21465"/>
                      <a:gd name="T1" fmla="*/ 0 h 21600"/>
                      <a:gd name="T2" fmla="*/ 0 w 21465"/>
                      <a:gd name="T3" fmla="*/ 0 h 21600"/>
                      <a:gd name="T4" fmla="*/ 0 w 21465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465"/>
                      <a:gd name="T10" fmla="*/ 0 h 21600"/>
                      <a:gd name="T11" fmla="*/ 21465 w 21465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465" h="21600" fill="none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</a:path>
                      <a:path w="21465" h="21600" stroke="0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</p:grpSp>
          </p:grpSp>
          <p:grpSp>
            <p:nvGrpSpPr>
              <p:cNvPr id="293" name="Group 134"/>
              <p:cNvGrpSpPr>
                <a:grpSpLocks/>
              </p:cNvGrpSpPr>
              <p:nvPr/>
            </p:nvGrpSpPr>
            <p:grpSpPr bwMode="auto">
              <a:xfrm>
                <a:off x="2615" y="1702"/>
                <a:ext cx="597" cy="384"/>
                <a:chOff x="516" y="1096"/>
                <a:chExt cx="798" cy="750"/>
              </a:xfrm>
            </p:grpSpPr>
            <p:grpSp>
              <p:nvGrpSpPr>
                <p:cNvPr id="294" name="Group 135"/>
                <p:cNvGrpSpPr>
                  <a:grpSpLocks/>
                </p:cNvGrpSpPr>
                <p:nvPr/>
              </p:nvGrpSpPr>
              <p:grpSpPr bwMode="auto">
                <a:xfrm>
                  <a:off x="516" y="1096"/>
                  <a:ext cx="398" cy="422"/>
                  <a:chOff x="1650" y="1638"/>
                  <a:chExt cx="870" cy="777"/>
                </a:xfrm>
              </p:grpSpPr>
              <p:sp>
                <p:nvSpPr>
                  <p:cNvPr id="96" name="Arc 136"/>
                  <p:cNvSpPr>
                    <a:spLocks/>
                  </p:cNvSpPr>
                  <p:nvPr/>
                </p:nvSpPr>
                <p:spPr bwMode="auto">
                  <a:xfrm>
                    <a:off x="2085" y="1638"/>
                    <a:ext cx="435" cy="777"/>
                  </a:xfrm>
                  <a:custGeom>
                    <a:avLst/>
                    <a:gdLst>
                      <a:gd name="T0" fmla="*/ 0 w 21465"/>
                      <a:gd name="T1" fmla="*/ 0 h 21600"/>
                      <a:gd name="T2" fmla="*/ 0 w 21465"/>
                      <a:gd name="T3" fmla="*/ 0 h 21600"/>
                      <a:gd name="T4" fmla="*/ 0 w 21465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465"/>
                      <a:gd name="T10" fmla="*/ 0 h 21600"/>
                      <a:gd name="T11" fmla="*/ 21465 w 21465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465" h="21600" fill="none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</a:path>
                      <a:path w="21465" h="21600" stroke="0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97" name="Arc 137"/>
                  <p:cNvSpPr>
                    <a:spLocks/>
                  </p:cNvSpPr>
                  <p:nvPr/>
                </p:nvSpPr>
                <p:spPr bwMode="auto">
                  <a:xfrm flipH="1">
                    <a:off x="1650" y="1638"/>
                    <a:ext cx="435" cy="777"/>
                  </a:xfrm>
                  <a:custGeom>
                    <a:avLst/>
                    <a:gdLst>
                      <a:gd name="T0" fmla="*/ 0 w 21465"/>
                      <a:gd name="T1" fmla="*/ 0 h 21600"/>
                      <a:gd name="T2" fmla="*/ 0 w 21465"/>
                      <a:gd name="T3" fmla="*/ 0 h 21600"/>
                      <a:gd name="T4" fmla="*/ 0 w 21465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465"/>
                      <a:gd name="T10" fmla="*/ 0 h 21600"/>
                      <a:gd name="T11" fmla="*/ 21465 w 21465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465" h="21600" fill="none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</a:path>
                      <a:path w="21465" h="21600" stroke="0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295" name="Group 138"/>
                <p:cNvGrpSpPr>
                  <a:grpSpLocks/>
                </p:cNvGrpSpPr>
                <p:nvPr/>
              </p:nvGrpSpPr>
              <p:grpSpPr bwMode="auto">
                <a:xfrm flipV="1">
                  <a:off x="916" y="1424"/>
                  <a:ext cx="398" cy="422"/>
                  <a:chOff x="1650" y="1638"/>
                  <a:chExt cx="870" cy="777"/>
                </a:xfrm>
              </p:grpSpPr>
              <p:sp>
                <p:nvSpPr>
                  <p:cNvPr id="94" name="Arc 139"/>
                  <p:cNvSpPr>
                    <a:spLocks/>
                  </p:cNvSpPr>
                  <p:nvPr/>
                </p:nvSpPr>
                <p:spPr bwMode="auto">
                  <a:xfrm>
                    <a:off x="2085" y="1638"/>
                    <a:ext cx="435" cy="777"/>
                  </a:xfrm>
                  <a:custGeom>
                    <a:avLst/>
                    <a:gdLst>
                      <a:gd name="T0" fmla="*/ 0 w 21465"/>
                      <a:gd name="T1" fmla="*/ 0 h 21600"/>
                      <a:gd name="T2" fmla="*/ 0 w 21465"/>
                      <a:gd name="T3" fmla="*/ 0 h 21600"/>
                      <a:gd name="T4" fmla="*/ 0 w 21465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465"/>
                      <a:gd name="T10" fmla="*/ 0 h 21600"/>
                      <a:gd name="T11" fmla="*/ 21465 w 21465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465" h="21600" fill="none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</a:path>
                      <a:path w="21465" h="21600" stroke="0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95" name="Arc 140"/>
                  <p:cNvSpPr>
                    <a:spLocks/>
                  </p:cNvSpPr>
                  <p:nvPr/>
                </p:nvSpPr>
                <p:spPr bwMode="auto">
                  <a:xfrm flipH="1">
                    <a:off x="1650" y="1638"/>
                    <a:ext cx="435" cy="777"/>
                  </a:xfrm>
                  <a:custGeom>
                    <a:avLst/>
                    <a:gdLst>
                      <a:gd name="T0" fmla="*/ 0 w 21465"/>
                      <a:gd name="T1" fmla="*/ 0 h 21600"/>
                      <a:gd name="T2" fmla="*/ 0 w 21465"/>
                      <a:gd name="T3" fmla="*/ 0 h 21600"/>
                      <a:gd name="T4" fmla="*/ 0 w 21465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465"/>
                      <a:gd name="T10" fmla="*/ 0 h 21600"/>
                      <a:gd name="T11" fmla="*/ 21465 w 21465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465" h="21600" fill="none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</a:path>
                      <a:path w="21465" h="21600" stroke="0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</p:grpSp>
          </p:grpSp>
        </p:grpSp>
      </p:grpSp>
      <p:grpSp>
        <p:nvGrpSpPr>
          <p:cNvPr id="296" name="Group 141"/>
          <p:cNvGrpSpPr>
            <a:grpSpLocks/>
          </p:cNvGrpSpPr>
          <p:nvPr/>
        </p:nvGrpSpPr>
        <p:grpSpPr bwMode="auto">
          <a:xfrm>
            <a:off x="1879601" y="4151313"/>
            <a:ext cx="4341813" cy="895350"/>
            <a:chOff x="478" y="2383"/>
            <a:chExt cx="2735" cy="564"/>
          </a:xfrm>
        </p:grpSpPr>
        <p:grpSp>
          <p:nvGrpSpPr>
            <p:cNvPr id="297" name="Group 142"/>
            <p:cNvGrpSpPr>
              <a:grpSpLocks/>
            </p:cNvGrpSpPr>
            <p:nvPr/>
          </p:nvGrpSpPr>
          <p:grpSpPr bwMode="auto">
            <a:xfrm>
              <a:off x="479" y="2381"/>
              <a:ext cx="2728" cy="563"/>
              <a:chOff x="488" y="835"/>
              <a:chExt cx="2728" cy="563"/>
            </a:xfrm>
          </p:grpSpPr>
          <p:grpSp>
            <p:nvGrpSpPr>
              <p:cNvPr id="298" name="Group 143"/>
              <p:cNvGrpSpPr>
                <a:grpSpLocks/>
              </p:cNvGrpSpPr>
              <p:nvPr/>
            </p:nvGrpSpPr>
            <p:grpSpPr bwMode="auto">
              <a:xfrm>
                <a:off x="488" y="835"/>
                <a:ext cx="597" cy="563"/>
                <a:chOff x="516" y="1096"/>
                <a:chExt cx="798" cy="750"/>
              </a:xfrm>
            </p:grpSpPr>
            <p:grpSp>
              <p:nvGrpSpPr>
                <p:cNvPr id="299" name="Group 144"/>
                <p:cNvGrpSpPr>
                  <a:grpSpLocks/>
                </p:cNvGrpSpPr>
                <p:nvPr/>
              </p:nvGrpSpPr>
              <p:grpSpPr bwMode="auto">
                <a:xfrm>
                  <a:off x="516" y="1096"/>
                  <a:ext cx="398" cy="422"/>
                  <a:chOff x="1650" y="1638"/>
                  <a:chExt cx="870" cy="777"/>
                </a:xfrm>
              </p:grpSpPr>
              <p:sp>
                <p:nvSpPr>
                  <p:cNvPr id="200" name="Arc 145"/>
                  <p:cNvSpPr>
                    <a:spLocks/>
                  </p:cNvSpPr>
                  <p:nvPr/>
                </p:nvSpPr>
                <p:spPr bwMode="auto">
                  <a:xfrm>
                    <a:off x="2085" y="1638"/>
                    <a:ext cx="435" cy="777"/>
                  </a:xfrm>
                  <a:custGeom>
                    <a:avLst/>
                    <a:gdLst>
                      <a:gd name="T0" fmla="*/ 0 w 21465"/>
                      <a:gd name="T1" fmla="*/ 0 h 21600"/>
                      <a:gd name="T2" fmla="*/ 0 w 21465"/>
                      <a:gd name="T3" fmla="*/ 0 h 21600"/>
                      <a:gd name="T4" fmla="*/ 0 w 21465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465"/>
                      <a:gd name="T10" fmla="*/ 0 h 21600"/>
                      <a:gd name="T11" fmla="*/ 21465 w 21465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465" h="21600" fill="none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</a:path>
                      <a:path w="21465" h="21600" stroke="0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201" name="Arc 146"/>
                  <p:cNvSpPr>
                    <a:spLocks/>
                  </p:cNvSpPr>
                  <p:nvPr/>
                </p:nvSpPr>
                <p:spPr bwMode="auto">
                  <a:xfrm flipH="1">
                    <a:off x="1650" y="1638"/>
                    <a:ext cx="435" cy="777"/>
                  </a:xfrm>
                  <a:custGeom>
                    <a:avLst/>
                    <a:gdLst>
                      <a:gd name="T0" fmla="*/ 0 w 21465"/>
                      <a:gd name="T1" fmla="*/ 0 h 21600"/>
                      <a:gd name="T2" fmla="*/ 0 w 21465"/>
                      <a:gd name="T3" fmla="*/ 0 h 21600"/>
                      <a:gd name="T4" fmla="*/ 0 w 21465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465"/>
                      <a:gd name="T10" fmla="*/ 0 h 21600"/>
                      <a:gd name="T11" fmla="*/ 21465 w 21465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465" h="21600" fill="none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</a:path>
                      <a:path w="21465" h="21600" stroke="0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300" name="Group 147"/>
                <p:cNvGrpSpPr>
                  <a:grpSpLocks/>
                </p:cNvGrpSpPr>
                <p:nvPr/>
              </p:nvGrpSpPr>
              <p:grpSpPr bwMode="auto">
                <a:xfrm flipV="1">
                  <a:off x="916" y="1424"/>
                  <a:ext cx="398" cy="422"/>
                  <a:chOff x="1650" y="1638"/>
                  <a:chExt cx="870" cy="777"/>
                </a:xfrm>
              </p:grpSpPr>
              <p:sp>
                <p:nvSpPr>
                  <p:cNvPr id="198" name="Arc 148"/>
                  <p:cNvSpPr>
                    <a:spLocks/>
                  </p:cNvSpPr>
                  <p:nvPr/>
                </p:nvSpPr>
                <p:spPr bwMode="auto">
                  <a:xfrm>
                    <a:off x="2085" y="1638"/>
                    <a:ext cx="435" cy="777"/>
                  </a:xfrm>
                  <a:custGeom>
                    <a:avLst/>
                    <a:gdLst>
                      <a:gd name="T0" fmla="*/ 0 w 21465"/>
                      <a:gd name="T1" fmla="*/ 0 h 21600"/>
                      <a:gd name="T2" fmla="*/ 0 w 21465"/>
                      <a:gd name="T3" fmla="*/ 0 h 21600"/>
                      <a:gd name="T4" fmla="*/ 0 w 21465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465"/>
                      <a:gd name="T10" fmla="*/ 0 h 21600"/>
                      <a:gd name="T11" fmla="*/ 21465 w 21465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465" h="21600" fill="none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</a:path>
                      <a:path w="21465" h="21600" stroke="0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199" name="Arc 149"/>
                  <p:cNvSpPr>
                    <a:spLocks/>
                  </p:cNvSpPr>
                  <p:nvPr/>
                </p:nvSpPr>
                <p:spPr bwMode="auto">
                  <a:xfrm flipH="1">
                    <a:off x="1650" y="1638"/>
                    <a:ext cx="435" cy="777"/>
                  </a:xfrm>
                  <a:custGeom>
                    <a:avLst/>
                    <a:gdLst>
                      <a:gd name="T0" fmla="*/ 0 w 21465"/>
                      <a:gd name="T1" fmla="*/ 0 h 21600"/>
                      <a:gd name="T2" fmla="*/ 0 w 21465"/>
                      <a:gd name="T3" fmla="*/ 0 h 21600"/>
                      <a:gd name="T4" fmla="*/ 0 w 21465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465"/>
                      <a:gd name="T10" fmla="*/ 0 h 21600"/>
                      <a:gd name="T11" fmla="*/ 21465 w 21465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465" h="21600" fill="none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</a:path>
                      <a:path w="21465" h="21600" stroke="0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</p:grpSp>
          </p:grpSp>
          <p:grpSp>
            <p:nvGrpSpPr>
              <p:cNvPr id="301" name="Group 150"/>
              <p:cNvGrpSpPr>
                <a:grpSpLocks/>
              </p:cNvGrpSpPr>
              <p:nvPr/>
            </p:nvGrpSpPr>
            <p:grpSpPr bwMode="auto">
              <a:xfrm>
                <a:off x="1095" y="835"/>
                <a:ext cx="597" cy="563"/>
                <a:chOff x="516" y="1096"/>
                <a:chExt cx="798" cy="750"/>
              </a:xfrm>
            </p:grpSpPr>
            <p:grpSp>
              <p:nvGrpSpPr>
                <p:cNvPr id="302" name="Group 151"/>
                <p:cNvGrpSpPr>
                  <a:grpSpLocks/>
                </p:cNvGrpSpPr>
                <p:nvPr/>
              </p:nvGrpSpPr>
              <p:grpSpPr bwMode="auto">
                <a:xfrm>
                  <a:off x="516" y="1096"/>
                  <a:ext cx="398" cy="422"/>
                  <a:chOff x="1650" y="1638"/>
                  <a:chExt cx="870" cy="777"/>
                </a:xfrm>
              </p:grpSpPr>
              <p:sp>
                <p:nvSpPr>
                  <p:cNvPr id="194" name="Arc 152"/>
                  <p:cNvSpPr>
                    <a:spLocks/>
                  </p:cNvSpPr>
                  <p:nvPr/>
                </p:nvSpPr>
                <p:spPr bwMode="auto">
                  <a:xfrm>
                    <a:off x="2085" y="1638"/>
                    <a:ext cx="435" cy="777"/>
                  </a:xfrm>
                  <a:custGeom>
                    <a:avLst/>
                    <a:gdLst>
                      <a:gd name="T0" fmla="*/ 0 w 21465"/>
                      <a:gd name="T1" fmla="*/ 0 h 21600"/>
                      <a:gd name="T2" fmla="*/ 0 w 21465"/>
                      <a:gd name="T3" fmla="*/ 0 h 21600"/>
                      <a:gd name="T4" fmla="*/ 0 w 21465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465"/>
                      <a:gd name="T10" fmla="*/ 0 h 21600"/>
                      <a:gd name="T11" fmla="*/ 21465 w 21465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465" h="21600" fill="none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</a:path>
                      <a:path w="21465" h="21600" stroke="0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195" name="Arc 153"/>
                  <p:cNvSpPr>
                    <a:spLocks/>
                  </p:cNvSpPr>
                  <p:nvPr/>
                </p:nvSpPr>
                <p:spPr bwMode="auto">
                  <a:xfrm flipH="1">
                    <a:off x="1650" y="1638"/>
                    <a:ext cx="435" cy="777"/>
                  </a:xfrm>
                  <a:custGeom>
                    <a:avLst/>
                    <a:gdLst>
                      <a:gd name="T0" fmla="*/ 0 w 21465"/>
                      <a:gd name="T1" fmla="*/ 0 h 21600"/>
                      <a:gd name="T2" fmla="*/ 0 w 21465"/>
                      <a:gd name="T3" fmla="*/ 0 h 21600"/>
                      <a:gd name="T4" fmla="*/ 0 w 21465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465"/>
                      <a:gd name="T10" fmla="*/ 0 h 21600"/>
                      <a:gd name="T11" fmla="*/ 21465 w 21465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465" h="21600" fill="none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</a:path>
                      <a:path w="21465" h="21600" stroke="0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303" name="Group 154"/>
                <p:cNvGrpSpPr>
                  <a:grpSpLocks/>
                </p:cNvGrpSpPr>
                <p:nvPr/>
              </p:nvGrpSpPr>
              <p:grpSpPr bwMode="auto">
                <a:xfrm flipV="1">
                  <a:off x="916" y="1424"/>
                  <a:ext cx="398" cy="422"/>
                  <a:chOff x="1650" y="1638"/>
                  <a:chExt cx="870" cy="777"/>
                </a:xfrm>
              </p:grpSpPr>
              <p:sp>
                <p:nvSpPr>
                  <p:cNvPr id="192" name="Arc 155"/>
                  <p:cNvSpPr>
                    <a:spLocks/>
                  </p:cNvSpPr>
                  <p:nvPr/>
                </p:nvSpPr>
                <p:spPr bwMode="auto">
                  <a:xfrm>
                    <a:off x="2085" y="1638"/>
                    <a:ext cx="435" cy="777"/>
                  </a:xfrm>
                  <a:custGeom>
                    <a:avLst/>
                    <a:gdLst>
                      <a:gd name="T0" fmla="*/ 0 w 21465"/>
                      <a:gd name="T1" fmla="*/ 0 h 21600"/>
                      <a:gd name="T2" fmla="*/ 0 w 21465"/>
                      <a:gd name="T3" fmla="*/ 0 h 21600"/>
                      <a:gd name="T4" fmla="*/ 0 w 21465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465"/>
                      <a:gd name="T10" fmla="*/ 0 h 21600"/>
                      <a:gd name="T11" fmla="*/ 21465 w 21465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465" h="21600" fill="none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</a:path>
                      <a:path w="21465" h="21600" stroke="0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193" name="Arc 156"/>
                  <p:cNvSpPr>
                    <a:spLocks/>
                  </p:cNvSpPr>
                  <p:nvPr/>
                </p:nvSpPr>
                <p:spPr bwMode="auto">
                  <a:xfrm flipH="1">
                    <a:off x="1650" y="1638"/>
                    <a:ext cx="435" cy="777"/>
                  </a:xfrm>
                  <a:custGeom>
                    <a:avLst/>
                    <a:gdLst>
                      <a:gd name="T0" fmla="*/ 0 w 21465"/>
                      <a:gd name="T1" fmla="*/ 0 h 21600"/>
                      <a:gd name="T2" fmla="*/ 0 w 21465"/>
                      <a:gd name="T3" fmla="*/ 0 h 21600"/>
                      <a:gd name="T4" fmla="*/ 0 w 21465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465"/>
                      <a:gd name="T10" fmla="*/ 0 h 21600"/>
                      <a:gd name="T11" fmla="*/ 21465 w 21465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465" h="21600" fill="none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</a:path>
                      <a:path w="21465" h="21600" stroke="0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</p:grpSp>
          </p:grpSp>
          <p:grpSp>
            <p:nvGrpSpPr>
              <p:cNvPr id="304" name="Group 157"/>
              <p:cNvGrpSpPr>
                <a:grpSpLocks/>
              </p:cNvGrpSpPr>
              <p:nvPr/>
            </p:nvGrpSpPr>
            <p:grpSpPr bwMode="auto">
              <a:xfrm>
                <a:off x="1703" y="835"/>
                <a:ext cx="597" cy="563"/>
                <a:chOff x="516" y="1096"/>
                <a:chExt cx="798" cy="750"/>
              </a:xfrm>
            </p:grpSpPr>
            <p:grpSp>
              <p:nvGrpSpPr>
                <p:cNvPr id="305" name="Group 158"/>
                <p:cNvGrpSpPr>
                  <a:grpSpLocks/>
                </p:cNvGrpSpPr>
                <p:nvPr/>
              </p:nvGrpSpPr>
              <p:grpSpPr bwMode="auto">
                <a:xfrm>
                  <a:off x="516" y="1096"/>
                  <a:ext cx="398" cy="422"/>
                  <a:chOff x="1650" y="1638"/>
                  <a:chExt cx="870" cy="777"/>
                </a:xfrm>
              </p:grpSpPr>
              <p:sp>
                <p:nvSpPr>
                  <p:cNvPr id="188" name="Arc 159"/>
                  <p:cNvSpPr>
                    <a:spLocks/>
                  </p:cNvSpPr>
                  <p:nvPr/>
                </p:nvSpPr>
                <p:spPr bwMode="auto">
                  <a:xfrm>
                    <a:off x="2085" y="1638"/>
                    <a:ext cx="435" cy="777"/>
                  </a:xfrm>
                  <a:custGeom>
                    <a:avLst/>
                    <a:gdLst>
                      <a:gd name="T0" fmla="*/ 0 w 21465"/>
                      <a:gd name="T1" fmla="*/ 0 h 21600"/>
                      <a:gd name="T2" fmla="*/ 0 w 21465"/>
                      <a:gd name="T3" fmla="*/ 0 h 21600"/>
                      <a:gd name="T4" fmla="*/ 0 w 21465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465"/>
                      <a:gd name="T10" fmla="*/ 0 h 21600"/>
                      <a:gd name="T11" fmla="*/ 21465 w 21465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465" h="21600" fill="none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</a:path>
                      <a:path w="21465" h="21600" stroke="0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189" name="Arc 160"/>
                  <p:cNvSpPr>
                    <a:spLocks/>
                  </p:cNvSpPr>
                  <p:nvPr/>
                </p:nvSpPr>
                <p:spPr bwMode="auto">
                  <a:xfrm flipH="1">
                    <a:off x="1650" y="1638"/>
                    <a:ext cx="435" cy="777"/>
                  </a:xfrm>
                  <a:custGeom>
                    <a:avLst/>
                    <a:gdLst>
                      <a:gd name="T0" fmla="*/ 0 w 21465"/>
                      <a:gd name="T1" fmla="*/ 0 h 21600"/>
                      <a:gd name="T2" fmla="*/ 0 w 21465"/>
                      <a:gd name="T3" fmla="*/ 0 h 21600"/>
                      <a:gd name="T4" fmla="*/ 0 w 21465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465"/>
                      <a:gd name="T10" fmla="*/ 0 h 21600"/>
                      <a:gd name="T11" fmla="*/ 21465 w 21465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465" h="21600" fill="none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</a:path>
                      <a:path w="21465" h="21600" stroke="0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306" name="Group 161"/>
                <p:cNvGrpSpPr>
                  <a:grpSpLocks/>
                </p:cNvGrpSpPr>
                <p:nvPr/>
              </p:nvGrpSpPr>
              <p:grpSpPr bwMode="auto">
                <a:xfrm flipV="1">
                  <a:off x="916" y="1424"/>
                  <a:ext cx="398" cy="422"/>
                  <a:chOff x="1650" y="1638"/>
                  <a:chExt cx="870" cy="777"/>
                </a:xfrm>
              </p:grpSpPr>
              <p:sp>
                <p:nvSpPr>
                  <p:cNvPr id="186" name="Arc 162"/>
                  <p:cNvSpPr>
                    <a:spLocks/>
                  </p:cNvSpPr>
                  <p:nvPr/>
                </p:nvSpPr>
                <p:spPr bwMode="auto">
                  <a:xfrm>
                    <a:off x="2085" y="1638"/>
                    <a:ext cx="435" cy="777"/>
                  </a:xfrm>
                  <a:custGeom>
                    <a:avLst/>
                    <a:gdLst>
                      <a:gd name="T0" fmla="*/ 0 w 21465"/>
                      <a:gd name="T1" fmla="*/ 0 h 21600"/>
                      <a:gd name="T2" fmla="*/ 0 w 21465"/>
                      <a:gd name="T3" fmla="*/ 0 h 21600"/>
                      <a:gd name="T4" fmla="*/ 0 w 21465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465"/>
                      <a:gd name="T10" fmla="*/ 0 h 21600"/>
                      <a:gd name="T11" fmla="*/ 21465 w 21465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465" h="21600" fill="none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</a:path>
                      <a:path w="21465" h="21600" stroke="0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187" name="Arc 163"/>
                  <p:cNvSpPr>
                    <a:spLocks/>
                  </p:cNvSpPr>
                  <p:nvPr/>
                </p:nvSpPr>
                <p:spPr bwMode="auto">
                  <a:xfrm flipH="1">
                    <a:off x="1650" y="1638"/>
                    <a:ext cx="435" cy="777"/>
                  </a:xfrm>
                  <a:custGeom>
                    <a:avLst/>
                    <a:gdLst>
                      <a:gd name="T0" fmla="*/ 0 w 21465"/>
                      <a:gd name="T1" fmla="*/ 0 h 21600"/>
                      <a:gd name="T2" fmla="*/ 0 w 21465"/>
                      <a:gd name="T3" fmla="*/ 0 h 21600"/>
                      <a:gd name="T4" fmla="*/ 0 w 21465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465"/>
                      <a:gd name="T10" fmla="*/ 0 h 21600"/>
                      <a:gd name="T11" fmla="*/ 21465 w 21465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465" h="21600" fill="none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</a:path>
                      <a:path w="21465" h="21600" stroke="0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</p:grpSp>
          </p:grpSp>
          <p:grpSp>
            <p:nvGrpSpPr>
              <p:cNvPr id="307" name="Group 164"/>
              <p:cNvGrpSpPr>
                <a:grpSpLocks/>
              </p:cNvGrpSpPr>
              <p:nvPr/>
            </p:nvGrpSpPr>
            <p:grpSpPr bwMode="auto">
              <a:xfrm>
                <a:off x="2311" y="835"/>
                <a:ext cx="597" cy="563"/>
                <a:chOff x="516" y="1096"/>
                <a:chExt cx="798" cy="750"/>
              </a:xfrm>
            </p:grpSpPr>
            <p:grpSp>
              <p:nvGrpSpPr>
                <p:cNvPr id="308" name="Group 165"/>
                <p:cNvGrpSpPr>
                  <a:grpSpLocks/>
                </p:cNvGrpSpPr>
                <p:nvPr/>
              </p:nvGrpSpPr>
              <p:grpSpPr bwMode="auto">
                <a:xfrm>
                  <a:off x="516" y="1096"/>
                  <a:ext cx="398" cy="422"/>
                  <a:chOff x="1650" y="1638"/>
                  <a:chExt cx="870" cy="777"/>
                </a:xfrm>
              </p:grpSpPr>
              <p:sp>
                <p:nvSpPr>
                  <p:cNvPr id="182" name="Arc 166"/>
                  <p:cNvSpPr>
                    <a:spLocks/>
                  </p:cNvSpPr>
                  <p:nvPr/>
                </p:nvSpPr>
                <p:spPr bwMode="auto">
                  <a:xfrm>
                    <a:off x="2085" y="1638"/>
                    <a:ext cx="435" cy="777"/>
                  </a:xfrm>
                  <a:custGeom>
                    <a:avLst/>
                    <a:gdLst>
                      <a:gd name="T0" fmla="*/ 0 w 21465"/>
                      <a:gd name="T1" fmla="*/ 0 h 21600"/>
                      <a:gd name="T2" fmla="*/ 0 w 21465"/>
                      <a:gd name="T3" fmla="*/ 0 h 21600"/>
                      <a:gd name="T4" fmla="*/ 0 w 21465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465"/>
                      <a:gd name="T10" fmla="*/ 0 h 21600"/>
                      <a:gd name="T11" fmla="*/ 21465 w 21465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465" h="21600" fill="none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</a:path>
                      <a:path w="21465" h="21600" stroke="0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183" name="Arc 167"/>
                  <p:cNvSpPr>
                    <a:spLocks/>
                  </p:cNvSpPr>
                  <p:nvPr/>
                </p:nvSpPr>
                <p:spPr bwMode="auto">
                  <a:xfrm flipH="1">
                    <a:off x="1650" y="1638"/>
                    <a:ext cx="435" cy="777"/>
                  </a:xfrm>
                  <a:custGeom>
                    <a:avLst/>
                    <a:gdLst>
                      <a:gd name="T0" fmla="*/ 0 w 21465"/>
                      <a:gd name="T1" fmla="*/ 0 h 21600"/>
                      <a:gd name="T2" fmla="*/ 0 w 21465"/>
                      <a:gd name="T3" fmla="*/ 0 h 21600"/>
                      <a:gd name="T4" fmla="*/ 0 w 21465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465"/>
                      <a:gd name="T10" fmla="*/ 0 h 21600"/>
                      <a:gd name="T11" fmla="*/ 21465 w 21465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465" h="21600" fill="none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</a:path>
                      <a:path w="21465" h="21600" stroke="0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309" name="Group 168"/>
                <p:cNvGrpSpPr>
                  <a:grpSpLocks/>
                </p:cNvGrpSpPr>
                <p:nvPr/>
              </p:nvGrpSpPr>
              <p:grpSpPr bwMode="auto">
                <a:xfrm flipV="1">
                  <a:off x="916" y="1424"/>
                  <a:ext cx="398" cy="422"/>
                  <a:chOff x="1650" y="1638"/>
                  <a:chExt cx="870" cy="777"/>
                </a:xfrm>
              </p:grpSpPr>
              <p:sp>
                <p:nvSpPr>
                  <p:cNvPr id="180" name="Arc 169"/>
                  <p:cNvSpPr>
                    <a:spLocks/>
                  </p:cNvSpPr>
                  <p:nvPr/>
                </p:nvSpPr>
                <p:spPr bwMode="auto">
                  <a:xfrm>
                    <a:off x="2085" y="1638"/>
                    <a:ext cx="435" cy="777"/>
                  </a:xfrm>
                  <a:custGeom>
                    <a:avLst/>
                    <a:gdLst>
                      <a:gd name="T0" fmla="*/ 0 w 21465"/>
                      <a:gd name="T1" fmla="*/ 0 h 21600"/>
                      <a:gd name="T2" fmla="*/ 0 w 21465"/>
                      <a:gd name="T3" fmla="*/ 0 h 21600"/>
                      <a:gd name="T4" fmla="*/ 0 w 21465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465"/>
                      <a:gd name="T10" fmla="*/ 0 h 21600"/>
                      <a:gd name="T11" fmla="*/ 21465 w 21465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465" h="21600" fill="none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</a:path>
                      <a:path w="21465" h="21600" stroke="0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181" name="Arc 170"/>
                  <p:cNvSpPr>
                    <a:spLocks/>
                  </p:cNvSpPr>
                  <p:nvPr/>
                </p:nvSpPr>
                <p:spPr bwMode="auto">
                  <a:xfrm flipH="1">
                    <a:off x="1650" y="1638"/>
                    <a:ext cx="435" cy="777"/>
                  </a:xfrm>
                  <a:custGeom>
                    <a:avLst/>
                    <a:gdLst>
                      <a:gd name="T0" fmla="*/ 0 w 21465"/>
                      <a:gd name="T1" fmla="*/ 0 h 21600"/>
                      <a:gd name="T2" fmla="*/ 0 w 21465"/>
                      <a:gd name="T3" fmla="*/ 0 h 21600"/>
                      <a:gd name="T4" fmla="*/ 0 w 21465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465"/>
                      <a:gd name="T10" fmla="*/ 0 h 21600"/>
                      <a:gd name="T11" fmla="*/ 21465 w 21465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465" h="21600" fill="none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</a:path>
                      <a:path w="21465" h="21600" stroke="0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</p:grpSp>
          </p:grpSp>
          <p:grpSp>
            <p:nvGrpSpPr>
              <p:cNvPr id="310" name="Group 171"/>
              <p:cNvGrpSpPr>
                <a:grpSpLocks/>
              </p:cNvGrpSpPr>
              <p:nvPr/>
            </p:nvGrpSpPr>
            <p:grpSpPr bwMode="auto">
              <a:xfrm>
                <a:off x="2918" y="837"/>
                <a:ext cx="298" cy="317"/>
                <a:chOff x="1650" y="1638"/>
                <a:chExt cx="870" cy="777"/>
              </a:xfrm>
            </p:grpSpPr>
            <p:sp>
              <p:nvSpPr>
                <p:cNvPr id="176" name="Arc 172"/>
                <p:cNvSpPr>
                  <a:spLocks/>
                </p:cNvSpPr>
                <p:nvPr/>
              </p:nvSpPr>
              <p:spPr bwMode="auto">
                <a:xfrm>
                  <a:off x="2085" y="1638"/>
                  <a:ext cx="435" cy="777"/>
                </a:xfrm>
                <a:custGeom>
                  <a:avLst/>
                  <a:gdLst>
                    <a:gd name="T0" fmla="*/ 0 w 21465"/>
                    <a:gd name="T1" fmla="*/ 0 h 21600"/>
                    <a:gd name="T2" fmla="*/ 0 w 21465"/>
                    <a:gd name="T3" fmla="*/ 0 h 21600"/>
                    <a:gd name="T4" fmla="*/ 0 w 21465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465"/>
                    <a:gd name="T10" fmla="*/ 0 h 21600"/>
                    <a:gd name="T11" fmla="*/ 21465 w 21465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465" h="21600" fill="none" extrusionOk="0">
                      <a:moveTo>
                        <a:pt x="-1" y="0"/>
                      </a:moveTo>
                      <a:cubicBezTo>
                        <a:pt x="10996" y="0"/>
                        <a:pt x="20238" y="8261"/>
                        <a:pt x="21465" y="19189"/>
                      </a:cubicBezTo>
                    </a:path>
                    <a:path w="21465" h="21600" stroke="0" extrusionOk="0">
                      <a:moveTo>
                        <a:pt x="-1" y="0"/>
                      </a:moveTo>
                      <a:cubicBezTo>
                        <a:pt x="10996" y="0"/>
                        <a:pt x="20238" y="8261"/>
                        <a:pt x="21465" y="19189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0099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77" name="Arc 173"/>
                <p:cNvSpPr>
                  <a:spLocks/>
                </p:cNvSpPr>
                <p:nvPr/>
              </p:nvSpPr>
              <p:spPr bwMode="auto">
                <a:xfrm flipH="1">
                  <a:off x="1650" y="1638"/>
                  <a:ext cx="435" cy="777"/>
                </a:xfrm>
                <a:custGeom>
                  <a:avLst/>
                  <a:gdLst>
                    <a:gd name="T0" fmla="*/ 0 w 21465"/>
                    <a:gd name="T1" fmla="*/ 0 h 21600"/>
                    <a:gd name="T2" fmla="*/ 0 w 21465"/>
                    <a:gd name="T3" fmla="*/ 0 h 21600"/>
                    <a:gd name="T4" fmla="*/ 0 w 21465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465"/>
                    <a:gd name="T10" fmla="*/ 0 h 21600"/>
                    <a:gd name="T11" fmla="*/ 21465 w 21465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465" h="21600" fill="none" extrusionOk="0">
                      <a:moveTo>
                        <a:pt x="-1" y="0"/>
                      </a:moveTo>
                      <a:cubicBezTo>
                        <a:pt x="10996" y="0"/>
                        <a:pt x="20238" y="8261"/>
                        <a:pt x="21465" y="19189"/>
                      </a:cubicBezTo>
                    </a:path>
                    <a:path w="21465" h="21600" stroke="0" extrusionOk="0">
                      <a:moveTo>
                        <a:pt x="-1" y="0"/>
                      </a:moveTo>
                      <a:cubicBezTo>
                        <a:pt x="10996" y="0"/>
                        <a:pt x="20238" y="8261"/>
                        <a:pt x="21465" y="19189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0099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</p:grpSp>
        <p:grpSp>
          <p:nvGrpSpPr>
            <p:cNvPr id="311" name="Group 174"/>
            <p:cNvGrpSpPr>
              <a:grpSpLocks/>
            </p:cNvGrpSpPr>
            <p:nvPr/>
          </p:nvGrpSpPr>
          <p:grpSpPr bwMode="auto">
            <a:xfrm>
              <a:off x="1092" y="2474"/>
              <a:ext cx="2121" cy="383"/>
              <a:chOff x="1092" y="2474"/>
              <a:chExt cx="2121" cy="383"/>
            </a:xfrm>
          </p:grpSpPr>
          <p:grpSp>
            <p:nvGrpSpPr>
              <p:cNvPr id="312" name="Group 175"/>
              <p:cNvGrpSpPr>
                <a:grpSpLocks/>
              </p:cNvGrpSpPr>
              <p:nvPr/>
            </p:nvGrpSpPr>
            <p:grpSpPr bwMode="auto">
              <a:xfrm>
                <a:off x="1092" y="2474"/>
                <a:ext cx="298" cy="216"/>
                <a:chOff x="1650" y="1638"/>
                <a:chExt cx="870" cy="777"/>
              </a:xfrm>
            </p:grpSpPr>
            <p:sp>
              <p:nvSpPr>
                <p:cNvPr id="169" name="Arc 176"/>
                <p:cNvSpPr>
                  <a:spLocks/>
                </p:cNvSpPr>
                <p:nvPr/>
              </p:nvSpPr>
              <p:spPr bwMode="auto">
                <a:xfrm>
                  <a:off x="2085" y="1638"/>
                  <a:ext cx="435" cy="777"/>
                </a:xfrm>
                <a:custGeom>
                  <a:avLst/>
                  <a:gdLst>
                    <a:gd name="T0" fmla="*/ 0 w 21465"/>
                    <a:gd name="T1" fmla="*/ 0 h 21600"/>
                    <a:gd name="T2" fmla="*/ 0 w 21465"/>
                    <a:gd name="T3" fmla="*/ 0 h 21600"/>
                    <a:gd name="T4" fmla="*/ 0 w 21465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465"/>
                    <a:gd name="T10" fmla="*/ 0 h 21600"/>
                    <a:gd name="T11" fmla="*/ 21465 w 21465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465" h="21600" fill="none" extrusionOk="0">
                      <a:moveTo>
                        <a:pt x="-1" y="0"/>
                      </a:moveTo>
                      <a:cubicBezTo>
                        <a:pt x="10996" y="0"/>
                        <a:pt x="20238" y="8261"/>
                        <a:pt x="21465" y="19189"/>
                      </a:cubicBezTo>
                    </a:path>
                    <a:path w="21465" h="21600" stroke="0" extrusionOk="0">
                      <a:moveTo>
                        <a:pt x="-1" y="0"/>
                      </a:moveTo>
                      <a:cubicBezTo>
                        <a:pt x="10996" y="0"/>
                        <a:pt x="20238" y="8261"/>
                        <a:pt x="21465" y="19189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70" name="Arc 177"/>
                <p:cNvSpPr>
                  <a:spLocks/>
                </p:cNvSpPr>
                <p:nvPr/>
              </p:nvSpPr>
              <p:spPr bwMode="auto">
                <a:xfrm flipH="1">
                  <a:off x="1650" y="1638"/>
                  <a:ext cx="435" cy="777"/>
                </a:xfrm>
                <a:custGeom>
                  <a:avLst/>
                  <a:gdLst>
                    <a:gd name="T0" fmla="*/ 0 w 21465"/>
                    <a:gd name="T1" fmla="*/ 0 h 21600"/>
                    <a:gd name="T2" fmla="*/ 0 w 21465"/>
                    <a:gd name="T3" fmla="*/ 0 h 21600"/>
                    <a:gd name="T4" fmla="*/ 0 w 21465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465"/>
                    <a:gd name="T10" fmla="*/ 0 h 21600"/>
                    <a:gd name="T11" fmla="*/ 21465 w 21465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465" h="21600" fill="none" extrusionOk="0">
                      <a:moveTo>
                        <a:pt x="-1" y="0"/>
                      </a:moveTo>
                      <a:cubicBezTo>
                        <a:pt x="10996" y="0"/>
                        <a:pt x="20238" y="8261"/>
                        <a:pt x="21465" y="19189"/>
                      </a:cubicBezTo>
                    </a:path>
                    <a:path w="21465" h="21600" stroke="0" extrusionOk="0">
                      <a:moveTo>
                        <a:pt x="-1" y="0"/>
                      </a:moveTo>
                      <a:cubicBezTo>
                        <a:pt x="10996" y="0"/>
                        <a:pt x="20238" y="8261"/>
                        <a:pt x="21465" y="19189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grpSp>
            <p:nvGrpSpPr>
              <p:cNvPr id="313" name="Group 178"/>
              <p:cNvGrpSpPr>
                <a:grpSpLocks/>
              </p:cNvGrpSpPr>
              <p:nvPr/>
            </p:nvGrpSpPr>
            <p:grpSpPr bwMode="auto">
              <a:xfrm flipV="1">
                <a:off x="1393" y="2641"/>
                <a:ext cx="298" cy="216"/>
                <a:chOff x="1650" y="1638"/>
                <a:chExt cx="870" cy="777"/>
              </a:xfrm>
            </p:grpSpPr>
            <p:sp>
              <p:nvSpPr>
                <p:cNvPr id="167" name="Arc 179"/>
                <p:cNvSpPr>
                  <a:spLocks/>
                </p:cNvSpPr>
                <p:nvPr/>
              </p:nvSpPr>
              <p:spPr bwMode="auto">
                <a:xfrm>
                  <a:off x="2085" y="1638"/>
                  <a:ext cx="435" cy="777"/>
                </a:xfrm>
                <a:custGeom>
                  <a:avLst/>
                  <a:gdLst>
                    <a:gd name="T0" fmla="*/ 0 w 21465"/>
                    <a:gd name="T1" fmla="*/ 0 h 21600"/>
                    <a:gd name="T2" fmla="*/ 0 w 21465"/>
                    <a:gd name="T3" fmla="*/ 0 h 21600"/>
                    <a:gd name="T4" fmla="*/ 0 w 21465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465"/>
                    <a:gd name="T10" fmla="*/ 0 h 21600"/>
                    <a:gd name="T11" fmla="*/ 21465 w 21465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465" h="21600" fill="none" extrusionOk="0">
                      <a:moveTo>
                        <a:pt x="-1" y="0"/>
                      </a:moveTo>
                      <a:cubicBezTo>
                        <a:pt x="10996" y="0"/>
                        <a:pt x="20238" y="8261"/>
                        <a:pt x="21465" y="19189"/>
                      </a:cubicBezTo>
                    </a:path>
                    <a:path w="21465" h="21600" stroke="0" extrusionOk="0">
                      <a:moveTo>
                        <a:pt x="-1" y="0"/>
                      </a:moveTo>
                      <a:cubicBezTo>
                        <a:pt x="10996" y="0"/>
                        <a:pt x="20238" y="8261"/>
                        <a:pt x="21465" y="19189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68" name="Arc 180"/>
                <p:cNvSpPr>
                  <a:spLocks/>
                </p:cNvSpPr>
                <p:nvPr/>
              </p:nvSpPr>
              <p:spPr bwMode="auto">
                <a:xfrm flipH="1">
                  <a:off x="1650" y="1638"/>
                  <a:ext cx="435" cy="777"/>
                </a:xfrm>
                <a:custGeom>
                  <a:avLst/>
                  <a:gdLst>
                    <a:gd name="T0" fmla="*/ 0 w 21465"/>
                    <a:gd name="T1" fmla="*/ 0 h 21600"/>
                    <a:gd name="T2" fmla="*/ 0 w 21465"/>
                    <a:gd name="T3" fmla="*/ 0 h 21600"/>
                    <a:gd name="T4" fmla="*/ 0 w 21465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465"/>
                    <a:gd name="T10" fmla="*/ 0 h 21600"/>
                    <a:gd name="T11" fmla="*/ 21465 w 21465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465" h="21600" fill="none" extrusionOk="0">
                      <a:moveTo>
                        <a:pt x="-1" y="0"/>
                      </a:moveTo>
                      <a:cubicBezTo>
                        <a:pt x="10996" y="0"/>
                        <a:pt x="20238" y="8261"/>
                        <a:pt x="21465" y="19189"/>
                      </a:cubicBezTo>
                    </a:path>
                    <a:path w="21465" h="21600" stroke="0" extrusionOk="0">
                      <a:moveTo>
                        <a:pt x="-1" y="0"/>
                      </a:moveTo>
                      <a:cubicBezTo>
                        <a:pt x="10996" y="0"/>
                        <a:pt x="20238" y="8261"/>
                        <a:pt x="21465" y="19189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grpSp>
            <p:nvGrpSpPr>
              <p:cNvPr id="314" name="Group 181"/>
              <p:cNvGrpSpPr>
                <a:grpSpLocks/>
              </p:cNvGrpSpPr>
              <p:nvPr/>
            </p:nvGrpSpPr>
            <p:grpSpPr bwMode="auto">
              <a:xfrm>
                <a:off x="1699" y="2474"/>
                <a:ext cx="298" cy="216"/>
                <a:chOff x="1650" y="1638"/>
                <a:chExt cx="870" cy="777"/>
              </a:xfrm>
            </p:grpSpPr>
            <p:sp>
              <p:nvSpPr>
                <p:cNvPr id="165" name="Arc 182"/>
                <p:cNvSpPr>
                  <a:spLocks/>
                </p:cNvSpPr>
                <p:nvPr/>
              </p:nvSpPr>
              <p:spPr bwMode="auto">
                <a:xfrm>
                  <a:off x="2085" y="1638"/>
                  <a:ext cx="435" cy="777"/>
                </a:xfrm>
                <a:custGeom>
                  <a:avLst/>
                  <a:gdLst>
                    <a:gd name="T0" fmla="*/ 0 w 21465"/>
                    <a:gd name="T1" fmla="*/ 0 h 21600"/>
                    <a:gd name="T2" fmla="*/ 0 w 21465"/>
                    <a:gd name="T3" fmla="*/ 0 h 21600"/>
                    <a:gd name="T4" fmla="*/ 0 w 21465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465"/>
                    <a:gd name="T10" fmla="*/ 0 h 21600"/>
                    <a:gd name="T11" fmla="*/ 21465 w 21465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465" h="21600" fill="none" extrusionOk="0">
                      <a:moveTo>
                        <a:pt x="-1" y="0"/>
                      </a:moveTo>
                      <a:cubicBezTo>
                        <a:pt x="10996" y="0"/>
                        <a:pt x="20238" y="8261"/>
                        <a:pt x="21465" y="19189"/>
                      </a:cubicBezTo>
                    </a:path>
                    <a:path w="21465" h="21600" stroke="0" extrusionOk="0">
                      <a:moveTo>
                        <a:pt x="-1" y="0"/>
                      </a:moveTo>
                      <a:cubicBezTo>
                        <a:pt x="10996" y="0"/>
                        <a:pt x="20238" y="8261"/>
                        <a:pt x="21465" y="19189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66" name="Arc 183"/>
                <p:cNvSpPr>
                  <a:spLocks/>
                </p:cNvSpPr>
                <p:nvPr/>
              </p:nvSpPr>
              <p:spPr bwMode="auto">
                <a:xfrm flipH="1">
                  <a:off x="1650" y="1638"/>
                  <a:ext cx="435" cy="777"/>
                </a:xfrm>
                <a:custGeom>
                  <a:avLst/>
                  <a:gdLst>
                    <a:gd name="T0" fmla="*/ 0 w 21465"/>
                    <a:gd name="T1" fmla="*/ 0 h 21600"/>
                    <a:gd name="T2" fmla="*/ 0 w 21465"/>
                    <a:gd name="T3" fmla="*/ 0 h 21600"/>
                    <a:gd name="T4" fmla="*/ 0 w 21465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465"/>
                    <a:gd name="T10" fmla="*/ 0 h 21600"/>
                    <a:gd name="T11" fmla="*/ 21465 w 21465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465" h="21600" fill="none" extrusionOk="0">
                      <a:moveTo>
                        <a:pt x="-1" y="0"/>
                      </a:moveTo>
                      <a:cubicBezTo>
                        <a:pt x="10996" y="0"/>
                        <a:pt x="20238" y="8261"/>
                        <a:pt x="21465" y="19189"/>
                      </a:cubicBezTo>
                    </a:path>
                    <a:path w="21465" h="21600" stroke="0" extrusionOk="0">
                      <a:moveTo>
                        <a:pt x="-1" y="0"/>
                      </a:moveTo>
                      <a:cubicBezTo>
                        <a:pt x="10996" y="0"/>
                        <a:pt x="20238" y="8261"/>
                        <a:pt x="21465" y="19189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grpSp>
            <p:nvGrpSpPr>
              <p:cNvPr id="315" name="Group 184"/>
              <p:cNvGrpSpPr>
                <a:grpSpLocks/>
              </p:cNvGrpSpPr>
              <p:nvPr/>
            </p:nvGrpSpPr>
            <p:grpSpPr bwMode="auto">
              <a:xfrm flipV="1">
                <a:off x="2000" y="2641"/>
                <a:ext cx="298" cy="216"/>
                <a:chOff x="1650" y="1638"/>
                <a:chExt cx="870" cy="777"/>
              </a:xfrm>
            </p:grpSpPr>
            <p:sp>
              <p:nvSpPr>
                <p:cNvPr id="163" name="Arc 185"/>
                <p:cNvSpPr>
                  <a:spLocks/>
                </p:cNvSpPr>
                <p:nvPr/>
              </p:nvSpPr>
              <p:spPr bwMode="auto">
                <a:xfrm>
                  <a:off x="2085" y="1638"/>
                  <a:ext cx="435" cy="777"/>
                </a:xfrm>
                <a:custGeom>
                  <a:avLst/>
                  <a:gdLst>
                    <a:gd name="T0" fmla="*/ 0 w 21465"/>
                    <a:gd name="T1" fmla="*/ 0 h 21600"/>
                    <a:gd name="T2" fmla="*/ 0 w 21465"/>
                    <a:gd name="T3" fmla="*/ 0 h 21600"/>
                    <a:gd name="T4" fmla="*/ 0 w 21465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465"/>
                    <a:gd name="T10" fmla="*/ 0 h 21600"/>
                    <a:gd name="T11" fmla="*/ 21465 w 21465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465" h="21600" fill="none" extrusionOk="0">
                      <a:moveTo>
                        <a:pt x="-1" y="0"/>
                      </a:moveTo>
                      <a:cubicBezTo>
                        <a:pt x="10996" y="0"/>
                        <a:pt x="20238" y="8261"/>
                        <a:pt x="21465" y="19189"/>
                      </a:cubicBezTo>
                    </a:path>
                    <a:path w="21465" h="21600" stroke="0" extrusionOk="0">
                      <a:moveTo>
                        <a:pt x="-1" y="0"/>
                      </a:moveTo>
                      <a:cubicBezTo>
                        <a:pt x="10996" y="0"/>
                        <a:pt x="20238" y="8261"/>
                        <a:pt x="21465" y="19189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64" name="Arc 186"/>
                <p:cNvSpPr>
                  <a:spLocks/>
                </p:cNvSpPr>
                <p:nvPr/>
              </p:nvSpPr>
              <p:spPr bwMode="auto">
                <a:xfrm flipH="1">
                  <a:off x="1650" y="1638"/>
                  <a:ext cx="435" cy="777"/>
                </a:xfrm>
                <a:custGeom>
                  <a:avLst/>
                  <a:gdLst>
                    <a:gd name="T0" fmla="*/ 0 w 21465"/>
                    <a:gd name="T1" fmla="*/ 0 h 21600"/>
                    <a:gd name="T2" fmla="*/ 0 w 21465"/>
                    <a:gd name="T3" fmla="*/ 0 h 21600"/>
                    <a:gd name="T4" fmla="*/ 0 w 21465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465"/>
                    <a:gd name="T10" fmla="*/ 0 h 21600"/>
                    <a:gd name="T11" fmla="*/ 21465 w 21465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465" h="21600" fill="none" extrusionOk="0">
                      <a:moveTo>
                        <a:pt x="-1" y="0"/>
                      </a:moveTo>
                      <a:cubicBezTo>
                        <a:pt x="10996" y="0"/>
                        <a:pt x="20238" y="8261"/>
                        <a:pt x="21465" y="19189"/>
                      </a:cubicBezTo>
                    </a:path>
                    <a:path w="21465" h="21600" stroke="0" extrusionOk="0">
                      <a:moveTo>
                        <a:pt x="-1" y="0"/>
                      </a:moveTo>
                      <a:cubicBezTo>
                        <a:pt x="10996" y="0"/>
                        <a:pt x="20238" y="8261"/>
                        <a:pt x="21465" y="19189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grpSp>
            <p:nvGrpSpPr>
              <p:cNvPr id="316" name="Group 187"/>
              <p:cNvGrpSpPr>
                <a:grpSpLocks/>
              </p:cNvGrpSpPr>
              <p:nvPr/>
            </p:nvGrpSpPr>
            <p:grpSpPr bwMode="auto">
              <a:xfrm>
                <a:off x="2307" y="2474"/>
                <a:ext cx="298" cy="216"/>
                <a:chOff x="1650" y="1638"/>
                <a:chExt cx="870" cy="777"/>
              </a:xfrm>
            </p:grpSpPr>
            <p:sp>
              <p:nvSpPr>
                <p:cNvPr id="161" name="Arc 188"/>
                <p:cNvSpPr>
                  <a:spLocks/>
                </p:cNvSpPr>
                <p:nvPr/>
              </p:nvSpPr>
              <p:spPr bwMode="auto">
                <a:xfrm>
                  <a:off x="2085" y="1638"/>
                  <a:ext cx="435" cy="777"/>
                </a:xfrm>
                <a:custGeom>
                  <a:avLst/>
                  <a:gdLst>
                    <a:gd name="T0" fmla="*/ 0 w 21465"/>
                    <a:gd name="T1" fmla="*/ 0 h 21600"/>
                    <a:gd name="T2" fmla="*/ 0 w 21465"/>
                    <a:gd name="T3" fmla="*/ 0 h 21600"/>
                    <a:gd name="T4" fmla="*/ 0 w 21465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465"/>
                    <a:gd name="T10" fmla="*/ 0 h 21600"/>
                    <a:gd name="T11" fmla="*/ 21465 w 21465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465" h="21600" fill="none" extrusionOk="0">
                      <a:moveTo>
                        <a:pt x="-1" y="0"/>
                      </a:moveTo>
                      <a:cubicBezTo>
                        <a:pt x="10996" y="0"/>
                        <a:pt x="20238" y="8261"/>
                        <a:pt x="21465" y="19189"/>
                      </a:cubicBezTo>
                    </a:path>
                    <a:path w="21465" h="21600" stroke="0" extrusionOk="0">
                      <a:moveTo>
                        <a:pt x="-1" y="0"/>
                      </a:moveTo>
                      <a:cubicBezTo>
                        <a:pt x="10996" y="0"/>
                        <a:pt x="20238" y="8261"/>
                        <a:pt x="21465" y="19189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62" name="Arc 189"/>
                <p:cNvSpPr>
                  <a:spLocks/>
                </p:cNvSpPr>
                <p:nvPr/>
              </p:nvSpPr>
              <p:spPr bwMode="auto">
                <a:xfrm flipH="1">
                  <a:off x="1650" y="1638"/>
                  <a:ext cx="435" cy="777"/>
                </a:xfrm>
                <a:custGeom>
                  <a:avLst/>
                  <a:gdLst>
                    <a:gd name="T0" fmla="*/ 0 w 21465"/>
                    <a:gd name="T1" fmla="*/ 0 h 21600"/>
                    <a:gd name="T2" fmla="*/ 0 w 21465"/>
                    <a:gd name="T3" fmla="*/ 0 h 21600"/>
                    <a:gd name="T4" fmla="*/ 0 w 21465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465"/>
                    <a:gd name="T10" fmla="*/ 0 h 21600"/>
                    <a:gd name="T11" fmla="*/ 21465 w 21465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465" h="21600" fill="none" extrusionOk="0">
                      <a:moveTo>
                        <a:pt x="-1" y="0"/>
                      </a:moveTo>
                      <a:cubicBezTo>
                        <a:pt x="10996" y="0"/>
                        <a:pt x="20238" y="8261"/>
                        <a:pt x="21465" y="19189"/>
                      </a:cubicBezTo>
                    </a:path>
                    <a:path w="21465" h="21600" stroke="0" extrusionOk="0">
                      <a:moveTo>
                        <a:pt x="-1" y="0"/>
                      </a:moveTo>
                      <a:cubicBezTo>
                        <a:pt x="10996" y="0"/>
                        <a:pt x="20238" y="8261"/>
                        <a:pt x="21465" y="19189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grpSp>
            <p:nvGrpSpPr>
              <p:cNvPr id="317" name="Group 190"/>
              <p:cNvGrpSpPr>
                <a:grpSpLocks/>
              </p:cNvGrpSpPr>
              <p:nvPr/>
            </p:nvGrpSpPr>
            <p:grpSpPr bwMode="auto">
              <a:xfrm flipV="1">
                <a:off x="2608" y="2641"/>
                <a:ext cx="298" cy="216"/>
                <a:chOff x="1650" y="1638"/>
                <a:chExt cx="870" cy="777"/>
              </a:xfrm>
            </p:grpSpPr>
            <p:sp>
              <p:nvSpPr>
                <p:cNvPr id="159" name="Arc 191"/>
                <p:cNvSpPr>
                  <a:spLocks/>
                </p:cNvSpPr>
                <p:nvPr/>
              </p:nvSpPr>
              <p:spPr bwMode="auto">
                <a:xfrm>
                  <a:off x="2085" y="1638"/>
                  <a:ext cx="435" cy="777"/>
                </a:xfrm>
                <a:custGeom>
                  <a:avLst/>
                  <a:gdLst>
                    <a:gd name="T0" fmla="*/ 0 w 21465"/>
                    <a:gd name="T1" fmla="*/ 0 h 21600"/>
                    <a:gd name="T2" fmla="*/ 0 w 21465"/>
                    <a:gd name="T3" fmla="*/ 0 h 21600"/>
                    <a:gd name="T4" fmla="*/ 0 w 21465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465"/>
                    <a:gd name="T10" fmla="*/ 0 h 21600"/>
                    <a:gd name="T11" fmla="*/ 21465 w 21465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465" h="21600" fill="none" extrusionOk="0">
                      <a:moveTo>
                        <a:pt x="-1" y="0"/>
                      </a:moveTo>
                      <a:cubicBezTo>
                        <a:pt x="10996" y="0"/>
                        <a:pt x="20238" y="8261"/>
                        <a:pt x="21465" y="19189"/>
                      </a:cubicBezTo>
                    </a:path>
                    <a:path w="21465" h="21600" stroke="0" extrusionOk="0">
                      <a:moveTo>
                        <a:pt x="-1" y="0"/>
                      </a:moveTo>
                      <a:cubicBezTo>
                        <a:pt x="10996" y="0"/>
                        <a:pt x="20238" y="8261"/>
                        <a:pt x="21465" y="19189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60" name="Arc 192"/>
                <p:cNvSpPr>
                  <a:spLocks/>
                </p:cNvSpPr>
                <p:nvPr/>
              </p:nvSpPr>
              <p:spPr bwMode="auto">
                <a:xfrm flipH="1">
                  <a:off x="1650" y="1638"/>
                  <a:ext cx="435" cy="777"/>
                </a:xfrm>
                <a:custGeom>
                  <a:avLst/>
                  <a:gdLst>
                    <a:gd name="T0" fmla="*/ 0 w 21465"/>
                    <a:gd name="T1" fmla="*/ 0 h 21600"/>
                    <a:gd name="T2" fmla="*/ 0 w 21465"/>
                    <a:gd name="T3" fmla="*/ 0 h 21600"/>
                    <a:gd name="T4" fmla="*/ 0 w 21465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465"/>
                    <a:gd name="T10" fmla="*/ 0 h 21600"/>
                    <a:gd name="T11" fmla="*/ 21465 w 21465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465" h="21600" fill="none" extrusionOk="0">
                      <a:moveTo>
                        <a:pt x="-1" y="0"/>
                      </a:moveTo>
                      <a:cubicBezTo>
                        <a:pt x="10996" y="0"/>
                        <a:pt x="20238" y="8261"/>
                        <a:pt x="21465" y="19189"/>
                      </a:cubicBezTo>
                    </a:path>
                    <a:path w="21465" h="21600" stroke="0" extrusionOk="0">
                      <a:moveTo>
                        <a:pt x="-1" y="0"/>
                      </a:moveTo>
                      <a:cubicBezTo>
                        <a:pt x="10996" y="0"/>
                        <a:pt x="20238" y="8261"/>
                        <a:pt x="21465" y="19189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grpSp>
            <p:nvGrpSpPr>
              <p:cNvPr id="318" name="Group 193"/>
              <p:cNvGrpSpPr>
                <a:grpSpLocks/>
              </p:cNvGrpSpPr>
              <p:nvPr/>
            </p:nvGrpSpPr>
            <p:grpSpPr bwMode="auto">
              <a:xfrm>
                <a:off x="2915" y="2474"/>
                <a:ext cx="298" cy="216"/>
                <a:chOff x="1650" y="1638"/>
                <a:chExt cx="870" cy="777"/>
              </a:xfrm>
            </p:grpSpPr>
            <p:sp>
              <p:nvSpPr>
                <p:cNvPr id="157" name="Arc 194"/>
                <p:cNvSpPr>
                  <a:spLocks/>
                </p:cNvSpPr>
                <p:nvPr/>
              </p:nvSpPr>
              <p:spPr bwMode="auto">
                <a:xfrm>
                  <a:off x="2085" y="1638"/>
                  <a:ext cx="435" cy="777"/>
                </a:xfrm>
                <a:custGeom>
                  <a:avLst/>
                  <a:gdLst>
                    <a:gd name="T0" fmla="*/ 0 w 21465"/>
                    <a:gd name="T1" fmla="*/ 0 h 21600"/>
                    <a:gd name="T2" fmla="*/ 0 w 21465"/>
                    <a:gd name="T3" fmla="*/ 0 h 21600"/>
                    <a:gd name="T4" fmla="*/ 0 w 21465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465"/>
                    <a:gd name="T10" fmla="*/ 0 h 21600"/>
                    <a:gd name="T11" fmla="*/ 21465 w 21465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465" h="21600" fill="none" extrusionOk="0">
                      <a:moveTo>
                        <a:pt x="-1" y="0"/>
                      </a:moveTo>
                      <a:cubicBezTo>
                        <a:pt x="10996" y="0"/>
                        <a:pt x="20238" y="8261"/>
                        <a:pt x="21465" y="19189"/>
                      </a:cubicBezTo>
                    </a:path>
                    <a:path w="21465" h="21600" stroke="0" extrusionOk="0">
                      <a:moveTo>
                        <a:pt x="-1" y="0"/>
                      </a:moveTo>
                      <a:cubicBezTo>
                        <a:pt x="10996" y="0"/>
                        <a:pt x="20238" y="8261"/>
                        <a:pt x="21465" y="19189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58" name="Arc 195"/>
                <p:cNvSpPr>
                  <a:spLocks/>
                </p:cNvSpPr>
                <p:nvPr/>
              </p:nvSpPr>
              <p:spPr bwMode="auto">
                <a:xfrm flipH="1">
                  <a:off x="1650" y="1638"/>
                  <a:ext cx="435" cy="777"/>
                </a:xfrm>
                <a:custGeom>
                  <a:avLst/>
                  <a:gdLst>
                    <a:gd name="T0" fmla="*/ 0 w 21465"/>
                    <a:gd name="T1" fmla="*/ 0 h 21600"/>
                    <a:gd name="T2" fmla="*/ 0 w 21465"/>
                    <a:gd name="T3" fmla="*/ 0 h 21600"/>
                    <a:gd name="T4" fmla="*/ 0 w 21465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465"/>
                    <a:gd name="T10" fmla="*/ 0 h 21600"/>
                    <a:gd name="T11" fmla="*/ 21465 w 21465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465" h="21600" fill="none" extrusionOk="0">
                      <a:moveTo>
                        <a:pt x="-1" y="0"/>
                      </a:moveTo>
                      <a:cubicBezTo>
                        <a:pt x="10996" y="0"/>
                        <a:pt x="20238" y="8261"/>
                        <a:pt x="21465" y="19189"/>
                      </a:cubicBezTo>
                    </a:path>
                    <a:path w="21465" h="21600" stroke="0" extrusionOk="0">
                      <a:moveTo>
                        <a:pt x="-1" y="0"/>
                      </a:moveTo>
                      <a:cubicBezTo>
                        <a:pt x="10996" y="0"/>
                        <a:pt x="20238" y="8261"/>
                        <a:pt x="21465" y="19189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</p:grpSp>
      </p:grpSp>
      <p:grpSp>
        <p:nvGrpSpPr>
          <p:cNvPr id="319" name="Group 196"/>
          <p:cNvGrpSpPr>
            <a:grpSpLocks/>
          </p:cNvGrpSpPr>
          <p:nvPr/>
        </p:nvGrpSpPr>
        <p:grpSpPr bwMode="auto">
          <a:xfrm>
            <a:off x="1879601" y="5380038"/>
            <a:ext cx="4340225" cy="895350"/>
            <a:chOff x="478" y="3157"/>
            <a:chExt cx="2734" cy="564"/>
          </a:xfrm>
        </p:grpSpPr>
        <p:grpSp>
          <p:nvGrpSpPr>
            <p:cNvPr id="67" name="Group 197"/>
            <p:cNvGrpSpPr>
              <a:grpSpLocks/>
            </p:cNvGrpSpPr>
            <p:nvPr/>
          </p:nvGrpSpPr>
          <p:grpSpPr bwMode="auto">
            <a:xfrm>
              <a:off x="479" y="3155"/>
              <a:ext cx="2728" cy="563"/>
              <a:chOff x="488" y="835"/>
              <a:chExt cx="2728" cy="563"/>
            </a:xfrm>
          </p:grpSpPr>
          <p:grpSp>
            <p:nvGrpSpPr>
              <p:cNvPr id="68" name="Group 198"/>
              <p:cNvGrpSpPr>
                <a:grpSpLocks/>
              </p:cNvGrpSpPr>
              <p:nvPr/>
            </p:nvGrpSpPr>
            <p:grpSpPr bwMode="auto">
              <a:xfrm>
                <a:off x="488" y="835"/>
                <a:ext cx="597" cy="563"/>
                <a:chOff x="516" y="1096"/>
                <a:chExt cx="798" cy="750"/>
              </a:xfrm>
            </p:grpSpPr>
            <p:grpSp>
              <p:nvGrpSpPr>
                <p:cNvPr id="73" name="Group 199"/>
                <p:cNvGrpSpPr>
                  <a:grpSpLocks/>
                </p:cNvGrpSpPr>
                <p:nvPr/>
              </p:nvGrpSpPr>
              <p:grpSpPr bwMode="auto">
                <a:xfrm>
                  <a:off x="516" y="1096"/>
                  <a:ext cx="398" cy="422"/>
                  <a:chOff x="1650" y="1638"/>
                  <a:chExt cx="870" cy="777"/>
                </a:xfrm>
              </p:grpSpPr>
              <p:sp>
                <p:nvSpPr>
                  <p:cNvPr id="255" name="Arc 200"/>
                  <p:cNvSpPr>
                    <a:spLocks/>
                  </p:cNvSpPr>
                  <p:nvPr/>
                </p:nvSpPr>
                <p:spPr bwMode="auto">
                  <a:xfrm>
                    <a:off x="2085" y="1638"/>
                    <a:ext cx="435" cy="777"/>
                  </a:xfrm>
                  <a:custGeom>
                    <a:avLst/>
                    <a:gdLst>
                      <a:gd name="T0" fmla="*/ 0 w 21465"/>
                      <a:gd name="T1" fmla="*/ 0 h 21600"/>
                      <a:gd name="T2" fmla="*/ 0 w 21465"/>
                      <a:gd name="T3" fmla="*/ 0 h 21600"/>
                      <a:gd name="T4" fmla="*/ 0 w 21465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465"/>
                      <a:gd name="T10" fmla="*/ 0 h 21600"/>
                      <a:gd name="T11" fmla="*/ 21465 w 21465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465" h="21600" fill="none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</a:path>
                      <a:path w="21465" h="21600" stroke="0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256" name="Arc 201"/>
                  <p:cNvSpPr>
                    <a:spLocks/>
                  </p:cNvSpPr>
                  <p:nvPr/>
                </p:nvSpPr>
                <p:spPr bwMode="auto">
                  <a:xfrm flipH="1">
                    <a:off x="1650" y="1638"/>
                    <a:ext cx="435" cy="777"/>
                  </a:xfrm>
                  <a:custGeom>
                    <a:avLst/>
                    <a:gdLst>
                      <a:gd name="T0" fmla="*/ 0 w 21465"/>
                      <a:gd name="T1" fmla="*/ 0 h 21600"/>
                      <a:gd name="T2" fmla="*/ 0 w 21465"/>
                      <a:gd name="T3" fmla="*/ 0 h 21600"/>
                      <a:gd name="T4" fmla="*/ 0 w 21465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465"/>
                      <a:gd name="T10" fmla="*/ 0 h 21600"/>
                      <a:gd name="T11" fmla="*/ 21465 w 21465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465" h="21600" fill="none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</a:path>
                      <a:path w="21465" h="21600" stroke="0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74" name="Group 202"/>
                <p:cNvGrpSpPr>
                  <a:grpSpLocks/>
                </p:cNvGrpSpPr>
                <p:nvPr/>
              </p:nvGrpSpPr>
              <p:grpSpPr bwMode="auto">
                <a:xfrm flipV="1">
                  <a:off x="916" y="1424"/>
                  <a:ext cx="398" cy="422"/>
                  <a:chOff x="1650" y="1638"/>
                  <a:chExt cx="870" cy="777"/>
                </a:xfrm>
              </p:grpSpPr>
              <p:sp>
                <p:nvSpPr>
                  <p:cNvPr id="253" name="Arc 203"/>
                  <p:cNvSpPr>
                    <a:spLocks/>
                  </p:cNvSpPr>
                  <p:nvPr/>
                </p:nvSpPr>
                <p:spPr bwMode="auto">
                  <a:xfrm>
                    <a:off x="2085" y="1638"/>
                    <a:ext cx="435" cy="777"/>
                  </a:xfrm>
                  <a:custGeom>
                    <a:avLst/>
                    <a:gdLst>
                      <a:gd name="T0" fmla="*/ 0 w 21465"/>
                      <a:gd name="T1" fmla="*/ 0 h 21600"/>
                      <a:gd name="T2" fmla="*/ 0 w 21465"/>
                      <a:gd name="T3" fmla="*/ 0 h 21600"/>
                      <a:gd name="T4" fmla="*/ 0 w 21465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465"/>
                      <a:gd name="T10" fmla="*/ 0 h 21600"/>
                      <a:gd name="T11" fmla="*/ 21465 w 21465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465" h="21600" fill="none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</a:path>
                      <a:path w="21465" h="21600" stroke="0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254" name="Arc 204"/>
                  <p:cNvSpPr>
                    <a:spLocks/>
                  </p:cNvSpPr>
                  <p:nvPr/>
                </p:nvSpPr>
                <p:spPr bwMode="auto">
                  <a:xfrm flipH="1">
                    <a:off x="1650" y="1638"/>
                    <a:ext cx="435" cy="777"/>
                  </a:xfrm>
                  <a:custGeom>
                    <a:avLst/>
                    <a:gdLst>
                      <a:gd name="T0" fmla="*/ 0 w 21465"/>
                      <a:gd name="T1" fmla="*/ 0 h 21600"/>
                      <a:gd name="T2" fmla="*/ 0 w 21465"/>
                      <a:gd name="T3" fmla="*/ 0 h 21600"/>
                      <a:gd name="T4" fmla="*/ 0 w 21465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465"/>
                      <a:gd name="T10" fmla="*/ 0 h 21600"/>
                      <a:gd name="T11" fmla="*/ 21465 w 21465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465" h="21600" fill="none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</a:path>
                      <a:path w="21465" h="21600" stroke="0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</p:grpSp>
          </p:grpSp>
          <p:grpSp>
            <p:nvGrpSpPr>
              <p:cNvPr id="79" name="Group 205"/>
              <p:cNvGrpSpPr>
                <a:grpSpLocks/>
              </p:cNvGrpSpPr>
              <p:nvPr/>
            </p:nvGrpSpPr>
            <p:grpSpPr bwMode="auto">
              <a:xfrm>
                <a:off x="1095" y="835"/>
                <a:ext cx="597" cy="563"/>
                <a:chOff x="516" y="1096"/>
                <a:chExt cx="798" cy="750"/>
              </a:xfrm>
            </p:grpSpPr>
            <p:grpSp>
              <p:nvGrpSpPr>
                <p:cNvPr id="80" name="Group 206"/>
                <p:cNvGrpSpPr>
                  <a:grpSpLocks/>
                </p:cNvGrpSpPr>
                <p:nvPr/>
              </p:nvGrpSpPr>
              <p:grpSpPr bwMode="auto">
                <a:xfrm>
                  <a:off x="516" y="1096"/>
                  <a:ext cx="398" cy="422"/>
                  <a:chOff x="1650" y="1638"/>
                  <a:chExt cx="870" cy="777"/>
                </a:xfrm>
              </p:grpSpPr>
              <p:sp>
                <p:nvSpPr>
                  <p:cNvPr id="249" name="Arc 207"/>
                  <p:cNvSpPr>
                    <a:spLocks/>
                  </p:cNvSpPr>
                  <p:nvPr/>
                </p:nvSpPr>
                <p:spPr bwMode="auto">
                  <a:xfrm>
                    <a:off x="2085" y="1638"/>
                    <a:ext cx="435" cy="777"/>
                  </a:xfrm>
                  <a:custGeom>
                    <a:avLst/>
                    <a:gdLst>
                      <a:gd name="T0" fmla="*/ 0 w 21465"/>
                      <a:gd name="T1" fmla="*/ 0 h 21600"/>
                      <a:gd name="T2" fmla="*/ 0 w 21465"/>
                      <a:gd name="T3" fmla="*/ 0 h 21600"/>
                      <a:gd name="T4" fmla="*/ 0 w 21465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465"/>
                      <a:gd name="T10" fmla="*/ 0 h 21600"/>
                      <a:gd name="T11" fmla="*/ 21465 w 21465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465" h="21600" fill="none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</a:path>
                      <a:path w="21465" h="21600" stroke="0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250" name="Arc 208"/>
                  <p:cNvSpPr>
                    <a:spLocks/>
                  </p:cNvSpPr>
                  <p:nvPr/>
                </p:nvSpPr>
                <p:spPr bwMode="auto">
                  <a:xfrm flipH="1">
                    <a:off x="1650" y="1638"/>
                    <a:ext cx="435" cy="777"/>
                  </a:xfrm>
                  <a:custGeom>
                    <a:avLst/>
                    <a:gdLst>
                      <a:gd name="T0" fmla="*/ 0 w 21465"/>
                      <a:gd name="T1" fmla="*/ 0 h 21600"/>
                      <a:gd name="T2" fmla="*/ 0 w 21465"/>
                      <a:gd name="T3" fmla="*/ 0 h 21600"/>
                      <a:gd name="T4" fmla="*/ 0 w 21465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465"/>
                      <a:gd name="T10" fmla="*/ 0 h 21600"/>
                      <a:gd name="T11" fmla="*/ 21465 w 21465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465" h="21600" fill="none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</a:path>
                      <a:path w="21465" h="21600" stroke="0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85" name="Group 209"/>
                <p:cNvGrpSpPr>
                  <a:grpSpLocks/>
                </p:cNvGrpSpPr>
                <p:nvPr/>
              </p:nvGrpSpPr>
              <p:grpSpPr bwMode="auto">
                <a:xfrm flipV="1">
                  <a:off x="916" y="1424"/>
                  <a:ext cx="398" cy="422"/>
                  <a:chOff x="1650" y="1638"/>
                  <a:chExt cx="870" cy="777"/>
                </a:xfrm>
              </p:grpSpPr>
              <p:sp>
                <p:nvSpPr>
                  <p:cNvPr id="247" name="Arc 210"/>
                  <p:cNvSpPr>
                    <a:spLocks/>
                  </p:cNvSpPr>
                  <p:nvPr/>
                </p:nvSpPr>
                <p:spPr bwMode="auto">
                  <a:xfrm>
                    <a:off x="2085" y="1638"/>
                    <a:ext cx="435" cy="777"/>
                  </a:xfrm>
                  <a:custGeom>
                    <a:avLst/>
                    <a:gdLst>
                      <a:gd name="T0" fmla="*/ 0 w 21465"/>
                      <a:gd name="T1" fmla="*/ 0 h 21600"/>
                      <a:gd name="T2" fmla="*/ 0 w 21465"/>
                      <a:gd name="T3" fmla="*/ 0 h 21600"/>
                      <a:gd name="T4" fmla="*/ 0 w 21465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465"/>
                      <a:gd name="T10" fmla="*/ 0 h 21600"/>
                      <a:gd name="T11" fmla="*/ 21465 w 21465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465" h="21600" fill="none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</a:path>
                      <a:path w="21465" h="21600" stroke="0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248" name="Arc 211"/>
                  <p:cNvSpPr>
                    <a:spLocks/>
                  </p:cNvSpPr>
                  <p:nvPr/>
                </p:nvSpPr>
                <p:spPr bwMode="auto">
                  <a:xfrm flipH="1">
                    <a:off x="1650" y="1638"/>
                    <a:ext cx="435" cy="777"/>
                  </a:xfrm>
                  <a:custGeom>
                    <a:avLst/>
                    <a:gdLst>
                      <a:gd name="T0" fmla="*/ 0 w 21465"/>
                      <a:gd name="T1" fmla="*/ 0 h 21600"/>
                      <a:gd name="T2" fmla="*/ 0 w 21465"/>
                      <a:gd name="T3" fmla="*/ 0 h 21600"/>
                      <a:gd name="T4" fmla="*/ 0 w 21465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465"/>
                      <a:gd name="T10" fmla="*/ 0 h 21600"/>
                      <a:gd name="T11" fmla="*/ 21465 w 21465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465" h="21600" fill="none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</a:path>
                      <a:path w="21465" h="21600" stroke="0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</p:grpSp>
          </p:grpSp>
          <p:grpSp>
            <p:nvGrpSpPr>
              <p:cNvPr id="86" name="Group 212"/>
              <p:cNvGrpSpPr>
                <a:grpSpLocks/>
              </p:cNvGrpSpPr>
              <p:nvPr/>
            </p:nvGrpSpPr>
            <p:grpSpPr bwMode="auto">
              <a:xfrm>
                <a:off x="1703" y="835"/>
                <a:ext cx="597" cy="563"/>
                <a:chOff x="516" y="1096"/>
                <a:chExt cx="798" cy="750"/>
              </a:xfrm>
            </p:grpSpPr>
            <p:grpSp>
              <p:nvGrpSpPr>
                <p:cNvPr id="87" name="Group 213"/>
                <p:cNvGrpSpPr>
                  <a:grpSpLocks/>
                </p:cNvGrpSpPr>
                <p:nvPr/>
              </p:nvGrpSpPr>
              <p:grpSpPr bwMode="auto">
                <a:xfrm>
                  <a:off x="516" y="1096"/>
                  <a:ext cx="398" cy="422"/>
                  <a:chOff x="1650" y="1638"/>
                  <a:chExt cx="870" cy="777"/>
                </a:xfrm>
              </p:grpSpPr>
              <p:sp>
                <p:nvSpPr>
                  <p:cNvPr id="243" name="Arc 214"/>
                  <p:cNvSpPr>
                    <a:spLocks/>
                  </p:cNvSpPr>
                  <p:nvPr/>
                </p:nvSpPr>
                <p:spPr bwMode="auto">
                  <a:xfrm>
                    <a:off x="2085" y="1638"/>
                    <a:ext cx="435" cy="777"/>
                  </a:xfrm>
                  <a:custGeom>
                    <a:avLst/>
                    <a:gdLst>
                      <a:gd name="T0" fmla="*/ 0 w 21465"/>
                      <a:gd name="T1" fmla="*/ 0 h 21600"/>
                      <a:gd name="T2" fmla="*/ 0 w 21465"/>
                      <a:gd name="T3" fmla="*/ 0 h 21600"/>
                      <a:gd name="T4" fmla="*/ 0 w 21465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465"/>
                      <a:gd name="T10" fmla="*/ 0 h 21600"/>
                      <a:gd name="T11" fmla="*/ 21465 w 21465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465" h="21600" fill="none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</a:path>
                      <a:path w="21465" h="21600" stroke="0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244" name="Arc 215"/>
                  <p:cNvSpPr>
                    <a:spLocks/>
                  </p:cNvSpPr>
                  <p:nvPr/>
                </p:nvSpPr>
                <p:spPr bwMode="auto">
                  <a:xfrm flipH="1">
                    <a:off x="1650" y="1638"/>
                    <a:ext cx="435" cy="777"/>
                  </a:xfrm>
                  <a:custGeom>
                    <a:avLst/>
                    <a:gdLst>
                      <a:gd name="T0" fmla="*/ 0 w 21465"/>
                      <a:gd name="T1" fmla="*/ 0 h 21600"/>
                      <a:gd name="T2" fmla="*/ 0 w 21465"/>
                      <a:gd name="T3" fmla="*/ 0 h 21600"/>
                      <a:gd name="T4" fmla="*/ 0 w 21465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465"/>
                      <a:gd name="T10" fmla="*/ 0 h 21600"/>
                      <a:gd name="T11" fmla="*/ 21465 w 21465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465" h="21600" fill="none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</a:path>
                      <a:path w="21465" h="21600" stroke="0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88" name="Group 216"/>
                <p:cNvGrpSpPr>
                  <a:grpSpLocks/>
                </p:cNvGrpSpPr>
                <p:nvPr/>
              </p:nvGrpSpPr>
              <p:grpSpPr bwMode="auto">
                <a:xfrm flipV="1">
                  <a:off x="916" y="1424"/>
                  <a:ext cx="398" cy="422"/>
                  <a:chOff x="1650" y="1638"/>
                  <a:chExt cx="870" cy="777"/>
                </a:xfrm>
              </p:grpSpPr>
              <p:sp>
                <p:nvSpPr>
                  <p:cNvPr id="241" name="Arc 217"/>
                  <p:cNvSpPr>
                    <a:spLocks/>
                  </p:cNvSpPr>
                  <p:nvPr/>
                </p:nvSpPr>
                <p:spPr bwMode="auto">
                  <a:xfrm>
                    <a:off x="2085" y="1638"/>
                    <a:ext cx="435" cy="777"/>
                  </a:xfrm>
                  <a:custGeom>
                    <a:avLst/>
                    <a:gdLst>
                      <a:gd name="T0" fmla="*/ 0 w 21465"/>
                      <a:gd name="T1" fmla="*/ 0 h 21600"/>
                      <a:gd name="T2" fmla="*/ 0 w 21465"/>
                      <a:gd name="T3" fmla="*/ 0 h 21600"/>
                      <a:gd name="T4" fmla="*/ 0 w 21465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465"/>
                      <a:gd name="T10" fmla="*/ 0 h 21600"/>
                      <a:gd name="T11" fmla="*/ 21465 w 21465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465" h="21600" fill="none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</a:path>
                      <a:path w="21465" h="21600" stroke="0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242" name="Arc 218"/>
                  <p:cNvSpPr>
                    <a:spLocks/>
                  </p:cNvSpPr>
                  <p:nvPr/>
                </p:nvSpPr>
                <p:spPr bwMode="auto">
                  <a:xfrm flipH="1">
                    <a:off x="1650" y="1638"/>
                    <a:ext cx="435" cy="777"/>
                  </a:xfrm>
                  <a:custGeom>
                    <a:avLst/>
                    <a:gdLst>
                      <a:gd name="T0" fmla="*/ 0 w 21465"/>
                      <a:gd name="T1" fmla="*/ 0 h 21600"/>
                      <a:gd name="T2" fmla="*/ 0 w 21465"/>
                      <a:gd name="T3" fmla="*/ 0 h 21600"/>
                      <a:gd name="T4" fmla="*/ 0 w 21465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465"/>
                      <a:gd name="T10" fmla="*/ 0 h 21600"/>
                      <a:gd name="T11" fmla="*/ 21465 w 21465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465" h="21600" fill="none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</a:path>
                      <a:path w="21465" h="21600" stroke="0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</p:grpSp>
          </p:grpSp>
          <p:grpSp>
            <p:nvGrpSpPr>
              <p:cNvPr id="89" name="Group 219"/>
              <p:cNvGrpSpPr>
                <a:grpSpLocks/>
              </p:cNvGrpSpPr>
              <p:nvPr/>
            </p:nvGrpSpPr>
            <p:grpSpPr bwMode="auto">
              <a:xfrm>
                <a:off x="2311" y="835"/>
                <a:ext cx="597" cy="563"/>
                <a:chOff x="516" y="1096"/>
                <a:chExt cx="798" cy="750"/>
              </a:xfrm>
            </p:grpSpPr>
            <p:grpSp>
              <p:nvGrpSpPr>
                <p:cNvPr id="90" name="Group 220"/>
                <p:cNvGrpSpPr>
                  <a:grpSpLocks/>
                </p:cNvGrpSpPr>
                <p:nvPr/>
              </p:nvGrpSpPr>
              <p:grpSpPr bwMode="auto">
                <a:xfrm>
                  <a:off x="516" y="1096"/>
                  <a:ext cx="398" cy="422"/>
                  <a:chOff x="1650" y="1638"/>
                  <a:chExt cx="870" cy="777"/>
                </a:xfrm>
              </p:grpSpPr>
              <p:sp>
                <p:nvSpPr>
                  <p:cNvPr id="237" name="Arc 221"/>
                  <p:cNvSpPr>
                    <a:spLocks/>
                  </p:cNvSpPr>
                  <p:nvPr/>
                </p:nvSpPr>
                <p:spPr bwMode="auto">
                  <a:xfrm>
                    <a:off x="2085" y="1638"/>
                    <a:ext cx="435" cy="777"/>
                  </a:xfrm>
                  <a:custGeom>
                    <a:avLst/>
                    <a:gdLst>
                      <a:gd name="T0" fmla="*/ 0 w 21465"/>
                      <a:gd name="T1" fmla="*/ 0 h 21600"/>
                      <a:gd name="T2" fmla="*/ 0 w 21465"/>
                      <a:gd name="T3" fmla="*/ 0 h 21600"/>
                      <a:gd name="T4" fmla="*/ 0 w 21465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465"/>
                      <a:gd name="T10" fmla="*/ 0 h 21600"/>
                      <a:gd name="T11" fmla="*/ 21465 w 21465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465" h="21600" fill="none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</a:path>
                      <a:path w="21465" h="21600" stroke="0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238" name="Arc 222"/>
                  <p:cNvSpPr>
                    <a:spLocks/>
                  </p:cNvSpPr>
                  <p:nvPr/>
                </p:nvSpPr>
                <p:spPr bwMode="auto">
                  <a:xfrm flipH="1">
                    <a:off x="1650" y="1638"/>
                    <a:ext cx="435" cy="777"/>
                  </a:xfrm>
                  <a:custGeom>
                    <a:avLst/>
                    <a:gdLst>
                      <a:gd name="T0" fmla="*/ 0 w 21465"/>
                      <a:gd name="T1" fmla="*/ 0 h 21600"/>
                      <a:gd name="T2" fmla="*/ 0 w 21465"/>
                      <a:gd name="T3" fmla="*/ 0 h 21600"/>
                      <a:gd name="T4" fmla="*/ 0 w 21465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465"/>
                      <a:gd name="T10" fmla="*/ 0 h 21600"/>
                      <a:gd name="T11" fmla="*/ 21465 w 21465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465" h="21600" fill="none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</a:path>
                      <a:path w="21465" h="21600" stroke="0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91" name="Group 223"/>
                <p:cNvGrpSpPr>
                  <a:grpSpLocks/>
                </p:cNvGrpSpPr>
                <p:nvPr/>
              </p:nvGrpSpPr>
              <p:grpSpPr bwMode="auto">
                <a:xfrm flipV="1">
                  <a:off x="916" y="1424"/>
                  <a:ext cx="398" cy="422"/>
                  <a:chOff x="1650" y="1638"/>
                  <a:chExt cx="870" cy="777"/>
                </a:xfrm>
              </p:grpSpPr>
              <p:sp>
                <p:nvSpPr>
                  <p:cNvPr id="235" name="Arc 224"/>
                  <p:cNvSpPr>
                    <a:spLocks/>
                  </p:cNvSpPr>
                  <p:nvPr/>
                </p:nvSpPr>
                <p:spPr bwMode="auto">
                  <a:xfrm>
                    <a:off x="2085" y="1638"/>
                    <a:ext cx="435" cy="777"/>
                  </a:xfrm>
                  <a:custGeom>
                    <a:avLst/>
                    <a:gdLst>
                      <a:gd name="T0" fmla="*/ 0 w 21465"/>
                      <a:gd name="T1" fmla="*/ 0 h 21600"/>
                      <a:gd name="T2" fmla="*/ 0 w 21465"/>
                      <a:gd name="T3" fmla="*/ 0 h 21600"/>
                      <a:gd name="T4" fmla="*/ 0 w 21465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465"/>
                      <a:gd name="T10" fmla="*/ 0 h 21600"/>
                      <a:gd name="T11" fmla="*/ 21465 w 21465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465" h="21600" fill="none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</a:path>
                      <a:path w="21465" h="21600" stroke="0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236" name="Arc 225"/>
                  <p:cNvSpPr>
                    <a:spLocks/>
                  </p:cNvSpPr>
                  <p:nvPr/>
                </p:nvSpPr>
                <p:spPr bwMode="auto">
                  <a:xfrm flipH="1">
                    <a:off x="1650" y="1638"/>
                    <a:ext cx="435" cy="777"/>
                  </a:xfrm>
                  <a:custGeom>
                    <a:avLst/>
                    <a:gdLst>
                      <a:gd name="T0" fmla="*/ 0 w 21465"/>
                      <a:gd name="T1" fmla="*/ 0 h 21600"/>
                      <a:gd name="T2" fmla="*/ 0 w 21465"/>
                      <a:gd name="T3" fmla="*/ 0 h 21600"/>
                      <a:gd name="T4" fmla="*/ 0 w 21465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465"/>
                      <a:gd name="T10" fmla="*/ 0 h 21600"/>
                      <a:gd name="T11" fmla="*/ 21465 w 21465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465" h="21600" fill="none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</a:path>
                      <a:path w="21465" h="21600" stroke="0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</p:grpSp>
          </p:grpSp>
          <p:grpSp>
            <p:nvGrpSpPr>
              <p:cNvPr id="92" name="Group 226"/>
              <p:cNvGrpSpPr>
                <a:grpSpLocks/>
              </p:cNvGrpSpPr>
              <p:nvPr/>
            </p:nvGrpSpPr>
            <p:grpSpPr bwMode="auto">
              <a:xfrm>
                <a:off x="2918" y="837"/>
                <a:ext cx="298" cy="317"/>
                <a:chOff x="1650" y="1638"/>
                <a:chExt cx="870" cy="777"/>
              </a:xfrm>
            </p:grpSpPr>
            <p:sp>
              <p:nvSpPr>
                <p:cNvPr id="231" name="Arc 227"/>
                <p:cNvSpPr>
                  <a:spLocks/>
                </p:cNvSpPr>
                <p:nvPr/>
              </p:nvSpPr>
              <p:spPr bwMode="auto">
                <a:xfrm>
                  <a:off x="2085" y="1638"/>
                  <a:ext cx="435" cy="777"/>
                </a:xfrm>
                <a:custGeom>
                  <a:avLst/>
                  <a:gdLst>
                    <a:gd name="T0" fmla="*/ 0 w 21465"/>
                    <a:gd name="T1" fmla="*/ 0 h 21600"/>
                    <a:gd name="T2" fmla="*/ 0 w 21465"/>
                    <a:gd name="T3" fmla="*/ 0 h 21600"/>
                    <a:gd name="T4" fmla="*/ 0 w 21465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465"/>
                    <a:gd name="T10" fmla="*/ 0 h 21600"/>
                    <a:gd name="T11" fmla="*/ 21465 w 21465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465" h="21600" fill="none" extrusionOk="0">
                      <a:moveTo>
                        <a:pt x="-1" y="0"/>
                      </a:moveTo>
                      <a:cubicBezTo>
                        <a:pt x="10996" y="0"/>
                        <a:pt x="20238" y="8261"/>
                        <a:pt x="21465" y="19189"/>
                      </a:cubicBezTo>
                    </a:path>
                    <a:path w="21465" h="21600" stroke="0" extrusionOk="0">
                      <a:moveTo>
                        <a:pt x="-1" y="0"/>
                      </a:moveTo>
                      <a:cubicBezTo>
                        <a:pt x="10996" y="0"/>
                        <a:pt x="20238" y="8261"/>
                        <a:pt x="21465" y="19189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0099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32" name="Arc 228"/>
                <p:cNvSpPr>
                  <a:spLocks/>
                </p:cNvSpPr>
                <p:nvPr/>
              </p:nvSpPr>
              <p:spPr bwMode="auto">
                <a:xfrm flipH="1">
                  <a:off x="1650" y="1638"/>
                  <a:ext cx="435" cy="777"/>
                </a:xfrm>
                <a:custGeom>
                  <a:avLst/>
                  <a:gdLst>
                    <a:gd name="T0" fmla="*/ 0 w 21465"/>
                    <a:gd name="T1" fmla="*/ 0 h 21600"/>
                    <a:gd name="T2" fmla="*/ 0 w 21465"/>
                    <a:gd name="T3" fmla="*/ 0 h 21600"/>
                    <a:gd name="T4" fmla="*/ 0 w 21465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465"/>
                    <a:gd name="T10" fmla="*/ 0 h 21600"/>
                    <a:gd name="T11" fmla="*/ 21465 w 21465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465" h="21600" fill="none" extrusionOk="0">
                      <a:moveTo>
                        <a:pt x="-1" y="0"/>
                      </a:moveTo>
                      <a:cubicBezTo>
                        <a:pt x="10996" y="0"/>
                        <a:pt x="20238" y="8261"/>
                        <a:pt x="21465" y="19189"/>
                      </a:cubicBezTo>
                    </a:path>
                    <a:path w="21465" h="21600" stroke="0" extrusionOk="0">
                      <a:moveTo>
                        <a:pt x="-1" y="0"/>
                      </a:moveTo>
                      <a:cubicBezTo>
                        <a:pt x="10996" y="0"/>
                        <a:pt x="20238" y="8261"/>
                        <a:pt x="21465" y="19189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0099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</p:grpSp>
        <p:grpSp>
          <p:nvGrpSpPr>
            <p:cNvPr id="93" name="Group 229"/>
            <p:cNvGrpSpPr>
              <a:grpSpLocks/>
            </p:cNvGrpSpPr>
            <p:nvPr/>
          </p:nvGrpSpPr>
          <p:grpSpPr bwMode="auto">
            <a:xfrm>
              <a:off x="1399" y="3249"/>
              <a:ext cx="1812" cy="384"/>
              <a:chOff x="1399" y="3249"/>
              <a:chExt cx="1812" cy="384"/>
            </a:xfrm>
          </p:grpSpPr>
          <p:grpSp>
            <p:nvGrpSpPr>
              <p:cNvPr id="98" name="Group 230"/>
              <p:cNvGrpSpPr>
                <a:grpSpLocks/>
              </p:cNvGrpSpPr>
              <p:nvPr/>
            </p:nvGrpSpPr>
            <p:grpSpPr bwMode="auto">
              <a:xfrm>
                <a:off x="1399" y="3249"/>
                <a:ext cx="597" cy="384"/>
                <a:chOff x="516" y="1096"/>
                <a:chExt cx="798" cy="750"/>
              </a:xfrm>
            </p:grpSpPr>
            <p:grpSp>
              <p:nvGrpSpPr>
                <p:cNvPr id="99" name="Group 231"/>
                <p:cNvGrpSpPr>
                  <a:grpSpLocks/>
                </p:cNvGrpSpPr>
                <p:nvPr/>
              </p:nvGrpSpPr>
              <p:grpSpPr bwMode="auto">
                <a:xfrm>
                  <a:off x="516" y="1096"/>
                  <a:ext cx="398" cy="422"/>
                  <a:chOff x="1650" y="1638"/>
                  <a:chExt cx="870" cy="777"/>
                </a:xfrm>
              </p:grpSpPr>
              <p:sp>
                <p:nvSpPr>
                  <p:cNvPr id="224" name="Arc 232"/>
                  <p:cNvSpPr>
                    <a:spLocks/>
                  </p:cNvSpPr>
                  <p:nvPr/>
                </p:nvSpPr>
                <p:spPr bwMode="auto">
                  <a:xfrm>
                    <a:off x="2085" y="1638"/>
                    <a:ext cx="435" cy="777"/>
                  </a:xfrm>
                  <a:custGeom>
                    <a:avLst/>
                    <a:gdLst>
                      <a:gd name="T0" fmla="*/ 0 w 21465"/>
                      <a:gd name="T1" fmla="*/ 0 h 21600"/>
                      <a:gd name="T2" fmla="*/ 0 w 21465"/>
                      <a:gd name="T3" fmla="*/ 0 h 21600"/>
                      <a:gd name="T4" fmla="*/ 0 w 21465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465"/>
                      <a:gd name="T10" fmla="*/ 0 h 21600"/>
                      <a:gd name="T11" fmla="*/ 21465 w 21465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465" h="21600" fill="none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</a:path>
                      <a:path w="21465" h="21600" stroke="0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225" name="Arc 233"/>
                  <p:cNvSpPr>
                    <a:spLocks/>
                  </p:cNvSpPr>
                  <p:nvPr/>
                </p:nvSpPr>
                <p:spPr bwMode="auto">
                  <a:xfrm flipH="1">
                    <a:off x="1650" y="1638"/>
                    <a:ext cx="435" cy="777"/>
                  </a:xfrm>
                  <a:custGeom>
                    <a:avLst/>
                    <a:gdLst>
                      <a:gd name="T0" fmla="*/ 0 w 21465"/>
                      <a:gd name="T1" fmla="*/ 0 h 21600"/>
                      <a:gd name="T2" fmla="*/ 0 w 21465"/>
                      <a:gd name="T3" fmla="*/ 0 h 21600"/>
                      <a:gd name="T4" fmla="*/ 0 w 21465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465"/>
                      <a:gd name="T10" fmla="*/ 0 h 21600"/>
                      <a:gd name="T11" fmla="*/ 21465 w 21465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465" h="21600" fill="none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</a:path>
                      <a:path w="21465" h="21600" stroke="0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104" name="Group 234"/>
                <p:cNvGrpSpPr>
                  <a:grpSpLocks/>
                </p:cNvGrpSpPr>
                <p:nvPr/>
              </p:nvGrpSpPr>
              <p:grpSpPr bwMode="auto">
                <a:xfrm flipV="1">
                  <a:off x="916" y="1424"/>
                  <a:ext cx="398" cy="422"/>
                  <a:chOff x="1650" y="1638"/>
                  <a:chExt cx="870" cy="777"/>
                </a:xfrm>
              </p:grpSpPr>
              <p:sp>
                <p:nvSpPr>
                  <p:cNvPr id="222" name="Arc 235"/>
                  <p:cNvSpPr>
                    <a:spLocks/>
                  </p:cNvSpPr>
                  <p:nvPr/>
                </p:nvSpPr>
                <p:spPr bwMode="auto">
                  <a:xfrm>
                    <a:off x="2085" y="1638"/>
                    <a:ext cx="435" cy="777"/>
                  </a:xfrm>
                  <a:custGeom>
                    <a:avLst/>
                    <a:gdLst>
                      <a:gd name="T0" fmla="*/ 0 w 21465"/>
                      <a:gd name="T1" fmla="*/ 0 h 21600"/>
                      <a:gd name="T2" fmla="*/ 0 w 21465"/>
                      <a:gd name="T3" fmla="*/ 0 h 21600"/>
                      <a:gd name="T4" fmla="*/ 0 w 21465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465"/>
                      <a:gd name="T10" fmla="*/ 0 h 21600"/>
                      <a:gd name="T11" fmla="*/ 21465 w 21465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465" h="21600" fill="none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</a:path>
                      <a:path w="21465" h="21600" stroke="0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223" name="Arc 236"/>
                  <p:cNvSpPr>
                    <a:spLocks/>
                  </p:cNvSpPr>
                  <p:nvPr/>
                </p:nvSpPr>
                <p:spPr bwMode="auto">
                  <a:xfrm flipH="1">
                    <a:off x="1650" y="1638"/>
                    <a:ext cx="435" cy="777"/>
                  </a:xfrm>
                  <a:custGeom>
                    <a:avLst/>
                    <a:gdLst>
                      <a:gd name="T0" fmla="*/ 0 w 21465"/>
                      <a:gd name="T1" fmla="*/ 0 h 21600"/>
                      <a:gd name="T2" fmla="*/ 0 w 21465"/>
                      <a:gd name="T3" fmla="*/ 0 h 21600"/>
                      <a:gd name="T4" fmla="*/ 0 w 21465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465"/>
                      <a:gd name="T10" fmla="*/ 0 h 21600"/>
                      <a:gd name="T11" fmla="*/ 21465 w 21465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465" h="21600" fill="none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</a:path>
                      <a:path w="21465" h="21600" stroke="0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</p:grpSp>
          </p:grpSp>
          <p:grpSp>
            <p:nvGrpSpPr>
              <p:cNvPr id="105" name="Group 237"/>
              <p:cNvGrpSpPr>
                <a:grpSpLocks/>
              </p:cNvGrpSpPr>
              <p:nvPr/>
            </p:nvGrpSpPr>
            <p:grpSpPr bwMode="auto">
              <a:xfrm>
                <a:off x="2006" y="3249"/>
                <a:ext cx="597" cy="384"/>
                <a:chOff x="516" y="1096"/>
                <a:chExt cx="798" cy="750"/>
              </a:xfrm>
            </p:grpSpPr>
            <p:grpSp>
              <p:nvGrpSpPr>
                <p:cNvPr id="110" name="Group 238"/>
                <p:cNvGrpSpPr>
                  <a:grpSpLocks/>
                </p:cNvGrpSpPr>
                <p:nvPr/>
              </p:nvGrpSpPr>
              <p:grpSpPr bwMode="auto">
                <a:xfrm>
                  <a:off x="516" y="1096"/>
                  <a:ext cx="398" cy="422"/>
                  <a:chOff x="1650" y="1638"/>
                  <a:chExt cx="870" cy="777"/>
                </a:xfrm>
              </p:grpSpPr>
              <p:sp>
                <p:nvSpPr>
                  <p:cNvPr id="218" name="Arc 239"/>
                  <p:cNvSpPr>
                    <a:spLocks/>
                  </p:cNvSpPr>
                  <p:nvPr/>
                </p:nvSpPr>
                <p:spPr bwMode="auto">
                  <a:xfrm>
                    <a:off x="2085" y="1638"/>
                    <a:ext cx="435" cy="777"/>
                  </a:xfrm>
                  <a:custGeom>
                    <a:avLst/>
                    <a:gdLst>
                      <a:gd name="T0" fmla="*/ 0 w 21465"/>
                      <a:gd name="T1" fmla="*/ 0 h 21600"/>
                      <a:gd name="T2" fmla="*/ 0 w 21465"/>
                      <a:gd name="T3" fmla="*/ 0 h 21600"/>
                      <a:gd name="T4" fmla="*/ 0 w 21465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465"/>
                      <a:gd name="T10" fmla="*/ 0 h 21600"/>
                      <a:gd name="T11" fmla="*/ 21465 w 21465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465" h="21600" fill="none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</a:path>
                      <a:path w="21465" h="21600" stroke="0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219" name="Arc 240"/>
                  <p:cNvSpPr>
                    <a:spLocks/>
                  </p:cNvSpPr>
                  <p:nvPr/>
                </p:nvSpPr>
                <p:spPr bwMode="auto">
                  <a:xfrm flipH="1">
                    <a:off x="1650" y="1638"/>
                    <a:ext cx="435" cy="777"/>
                  </a:xfrm>
                  <a:custGeom>
                    <a:avLst/>
                    <a:gdLst>
                      <a:gd name="T0" fmla="*/ 0 w 21465"/>
                      <a:gd name="T1" fmla="*/ 0 h 21600"/>
                      <a:gd name="T2" fmla="*/ 0 w 21465"/>
                      <a:gd name="T3" fmla="*/ 0 h 21600"/>
                      <a:gd name="T4" fmla="*/ 0 w 21465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465"/>
                      <a:gd name="T10" fmla="*/ 0 h 21600"/>
                      <a:gd name="T11" fmla="*/ 21465 w 21465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465" h="21600" fill="none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</a:path>
                      <a:path w="21465" h="21600" stroke="0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111" name="Group 241"/>
                <p:cNvGrpSpPr>
                  <a:grpSpLocks/>
                </p:cNvGrpSpPr>
                <p:nvPr/>
              </p:nvGrpSpPr>
              <p:grpSpPr bwMode="auto">
                <a:xfrm flipV="1">
                  <a:off x="916" y="1424"/>
                  <a:ext cx="398" cy="422"/>
                  <a:chOff x="1650" y="1638"/>
                  <a:chExt cx="870" cy="777"/>
                </a:xfrm>
              </p:grpSpPr>
              <p:sp>
                <p:nvSpPr>
                  <p:cNvPr id="216" name="Arc 242"/>
                  <p:cNvSpPr>
                    <a:spLocks/>
                  </p:cNvSpPr>
                  <p:nvPr/>
                </p:nvSpPr>
                <p:spPr bwMode="auto">
                  <a:xfrm>
                    <a:off x="2085" y="1638"/>
                    <a:ext cx="435" cy="777"/>
                  </a:xfrm>
                  <a:custGeom>
                    <a:avLst/>
                    <a:gdLst>
                      <a:gd name="T0" fmla="*/ 0 w 21465"/>
                      <a:gd name="T1" fmla="*/ 0 h 21600"/>
                      <a:gd name="T2" fmla="*/ 0 w 21465"/>
                      <a:gd name="T3" fmla="*/ 0 h 21600"/>
                      <a:gd name="T4" fmla="*/ 0 w 21465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465"/>
                      <a:gd name="T10" fmla="*/ 0 h 21600"/>
                      <a:gd name="T11" fmla="*/ 21465 w 21465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465" h="21600" fill="none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</a:path>
                      <a:path w="21465" h="21600" stroke="0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217" name="Arc 243"/>
                  <p:cNvSpPr>
                    <a:spLocks/>
                  </p:cNvSpPr>
                  <p:nvPr/>
                </p:nvSpPr>
                <p:spPr bwMode="auto">
                  <a:xfrm flipH="1">
                    <a:off x="1650" y="1638"/>
                    <a:ext cx="435" cy="777"/>
                  </a:xfrm>
                  <a:custGeom>
                    <a:avLst/>
                    <a:gdLst>
                      <a:gd name="T0" fmla="*/ 0 w 21465"/>
                      <a:gd name="T1" fmla="*/ 0 h 21600"/>
                      <a:gd name="T2" fmla="*/ 0 w 21465"/>
                      <a:gd name="T3" fmla="*/ 0 h 21600"/>
                      <a:gd name="T4" fmla="*/ 0 w 21465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465"/>
                      <a:gd name="T10" fmla="*/ 0 h 21600"/>
                      <a:gd name="T11" fmla="*/ 21465 w 21465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465" h="21600" fill="none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</a:path>
                      <a:path w="21465" h="21600" stroke="0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</p:grpSp>
          </p:grpSp>
          <p:grpSp>
            <p:nvGrpSpPr>
              <p:cNvPr id="116" name="Group 244"/>
              <p:cNvGrpSpPr>
                <a:grpSpLocks/>
              </p:cNvGrpSpPr>
              <p:nvPr/>
            </p:nvGrpSpPr>
            <p:grpSpPr bwMode="auto">
              <a:xfrm>
                <a:off x="2614" y="3249"/>
                <a:ext cx="597" cy="384"/>
                <a:chOff x="516" y="1096"/>
                <a:chExt cx="798" cy="750"/>
              </a:xfrm>
            </p:grpSpPr>
            <p:grpSp>
              <p:nvGrpSpPr>
                <p:cNvPr id="117" name="Group 245"/>
                <p:cNvGrpSpPr>
                  <a:grpSpLocks/>
                </p:cNvGrpSpPr>
                <p:nvPr/>
              </p:nvGrpSpPr>
              <p:grpSpPr bwMode="auto">
                <a:xfrm>
                  <a:off x="516" y="1096"/>
                  <a:ext cx="398" cy="422"/>
                  <a:chOff x="1650" y="1638"/>
                  <a:chExt cx="870" cy="777"/>
                </a:xfrm>
              </p:grpSpPr>
              <p:sp>
                <p:nvSpPr>
                  <p:cNvPr id="212" name="Arc 246"/>
                  <p:cNvSpPr>
                    <a:spLocks/>
                  </p:cNvSpPr>
                  <p:nvPr/>
                </p:nvSpPr>
                <p:spPr bwMode="auto">
                  <a:xfrm>
                    <a:off x="2085" y="1638"/>
                    <a:ext cx="435" cy="777"/>
                  </a:xfrm>
                  <a:custGeom>
                    <a:avLst/>
                    <a:gdLst>
                      <a:gd name="T0" fmla="*/ 0 w 21465"/>
                      <a:gd name="T1" fmla="*/ 0 h 21600"/>
                      <a:gd name="T2" fmla="*/ 0 w 21465"/>
                      <a:gd name="T3" fmla="*/ 0 h 21600"/>
                      <a:gd name="T4" fmla="*/ 0 w 21465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465"/>
                      <a:gd name="T10" fmla="*/ 0 h 21600"/>
                      <a:gd name="T11" fmla="*/ 21465 w 21465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465" h="21600" fill="none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</a:path>
                      <a:path w="21465" h="21600" stroke="0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213" name="Arc 247"/>
                  <p:cNvSpPr>
                    <a:spLocks/>
                  </p:cNvSpPr>
                  <p:nvPr/>
                </p:nvSpPr>
                <p:spPr bwMode="auto">
                  <a:xfrm flipH="1">
                    <a:off x="1650" y="1638"/>
                    <a:ext cx="435" cy="777"/>
                  </a:xfrm>
                  <a:custGeom>
                    <a:avLst/>
                    <a:gdLst>
                      <a:gd name="T0" fmla="*/ 0 w 21465"/>
                      <a:gd name="T1" fmla="*/ 0 h 21600"/>
                      <a:gd name="T2" fmla="*/ 0 w 21465"/>
                      <a:gd name="T3" fmla="*/ 0 h 21600"/>
                      <a:gd name="T4" fmla="*/ 0 w 21465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465"/>
                      <a:gd name="T10" fmla="*/ 0 h 21600"/>
                      <a:gd name="T11" fmla="*/ 21465 w 21465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465" h="21600" fill="none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</a:path>
                      <a:path w="21465" h="21600" stroke="0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118" name="Group 248"/>
                <p:cNvGrpSpPr>
                  <a:grpSpLocks/>
                </p:cNvGrpSpPr>
                <p:nvPr/>
              </p:nvGrpSpPr>
              <p:grpSpPr bwMode="auto">
                <a:xfrm flipV="1">
                  <a:off x="916" y="1424"/>
                  <a:ext cx="398" cy="422"/>
                  <a:chOff x="1650" y="1638"/>
                  <a:chExt cx="870" cy="777"/>
                </a:xfrm>
              </p:grpSpPr>
              <p:sp>
                <p:nvSpPr>
                  <p:cNvPr id="210" name="Arc 249"/>
                  <p:cNvSpPr>
                    <a:spLocks/>
                  </p:cNvSpPr>
                  <p:nvPr/>
                </p:nvSpPr>
                <p:spPr bwMode="auto">
                  <a:xfrm>
                    <a:off x="2085" y="1638"/>
                    <a:ext cx="435" cy="777"/>
                  </a:xfrm>
                  <a:custGeom>
                    <a:avLst/>
                    <a:gdLst>
                      <a:gd name="T0" fmla="*/ 0 w 21465"/>
                      <a:gd name="T1" fmla="*/ 0 h 21600"/>
                      <a:gd name="T2" fmla="*/ 0 w 21465"/>
                      <a:gd name="T3" fmla="*/ 0 h 21600"/>
                      <a:gd name="T4" fmla="*/ 0 w 21465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465"/>
                      <a:gd name="T10" fmla="*/ 0 h 21600"/>
                      <a:gd name="T11" fmla="*/ 21465 w 21465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465" h="21600" fill="none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</a:path>
                      <a:path w="21465" h="21600" stroke="0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211" name="Arc 250"/>
                  <p:cNvSpPr>
                    <a:spLocks/>
                  </p:cNvSpPr>
                  <p:nvPr/>
                </p:nvSpPr>
                <p:spPr bwMode="auto">
                  <a:xfrm flipH="1">
                    <a:off x="1650" y="1638"/>
                    <a:ext cx="435" cy="777"/>
                  </a:xfrm>
                  <a:custGeom>
                    <a:avLst/>
                    <a:gdLst>
                      <a:gd name="T0" fmla="*/ 0 w 21465"/>
                      <a:gd name="T1" fmla="*/ 0 h 21600"/>
                      <a:gd name="T2" fmla="*/ 0 w 21465"/>
                      <a:gd name="T3" fmla="*/ 0 h 21600"/>
                      <a:gd name="T4" fmla="*/ 0 w 21465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465"/>
                      <a:gd name="T10" fmla="*/ 0 h 21600"/>
                      <a:gd name="T11" fmla="*/ 21465 w 21465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465" h="21600" fill="none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</a:path>
                      <a:path w="21465" h="21600" stroke="0" extrusionOk="0">
                        <a:moveTo>
                          <a:pt x="-1" y="0"/>
                        </a:moveTo>
                        <a:cubicBezTo>
                          <a:pt x="10996" y="0"/>
                          <a:pt x="20238" y="8261"/>
                          <a:pt x="21465" y="19189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</p:grpSp>
          </p:grpSp>
        </p:grpSp>
      </p:grpSp>
      <p:grpSp>
        <p:nvGrpSpPr>
          <p:cNvPr id="119" name="Group 251"/>
          <p:cNvGrpSpPr>
            <a:grpSpLocks/>
          </p:cNvGrpSpPr>
          <p:nvPr/>
        </p:nvGrpSpPr>
        <p:grpSpPr bwMode="auto">
          <a:xfrm>
            <a:off x="6424614" y="1776413"/>
            <a:ext cx="2382837" cy="735012"/>
            <a:chOff x="3087" y="887"/>
            <a:chExt cx="1501" cy="463"/>
          </a:xfrm>
        </p:grpSpPr>
        <p:graphicFrame>
          <p:nvGraphicFramePr>
            <p:cNvPr id="258" name="Object 2"/>
            <p:cNvGraphicFramePr>
              <a:graphicFrameLocks noChangeAspect="1"/>
            </p:cNvGraphicFramePr>
            <p:nvPr/>
          </p:nvGraphicFramePr>
          <p:xfrm>
            <a:off x="3087" y="887"/>
            <a:ext cx="642" cy="4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6" name="Equation" r:id="rId4" imgW="545760" imgH="393480" progId="">
                    <p:embed/>
                  </p:oleObj>
                </mc:Choice>
                <mc:Fallback>
                  <p:oleObj name="Equation" r:id="rId4" imgW="545760" imgH="393480" progId="">
                    <p:embed/>
                    <p:pic>
                      <p:nvPicPr>
                        <p:cNvPr id="258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87" y="887"/>
                          <a:ext cx="642" cy="463"/>
                        </a:xfrm>
                        <a:prstGeom prst="rect">
                          <a:avLst/>
                        </a:prstGeom>
                        <a:noFill/>
                        <a:ln w="38100">
                          <a:solidFill>
                            <a:srgbClr val="0000FF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tx2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9" name="Object 3"/>
            <p:cNvGraphicFramePr>
              <a:graphicFrameLocks noChangeAspect="1"/>
            </p:cNvGraphicFramePr>
            <p:nvPr/>
          </p:nvGraphicFramePr>
          <p:xfrm>
            <a:off x="4059" y="970"/>
            <a:ext cx="529" cy="2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7" name="Equation" r:id="rId6" imgW="406080" imgH="228600" progId="">
                    <p:embed/>
                  </p:oleObj>
                </mc:Choice>
                <mc:Fallback>
                  <p:oleObj name="Equation" r:id="rId6" imgW="406080" imgH="228600" progId="">
                    <p:embed/>
                    <p:pic>
                      <p:nvPicPr>
                        <p:cNvPr id="259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59" y="970"/>
                          <a:ext cx="529" cy="296"/>
                        </a:xfrm>
                        <a:prstGeom prst="rect">
                          <a:avLst/>
                        </a:prstGeom>
                        <a:noFill/>
                        <a:ln w="38100">
                          <a:solidFill>
                            <a:srgbClr val="0000FF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tx2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0" name="Text Box 254"/>
            <p:cNvSpPr txBox="1">
              <a:spLocks noChangeArrowheads="1"/>
            </p:cNvSpPr>
            <p:nvPr/>
          </p:nvSpPr>
          <p:spPr bwMode="auto">
            <a:xfrm>
              <a:off x="3726" y="993"/>
              <a:ext cx="30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pt-BR" sz="2000">
                  <a:latin typeface="Arial" pitchFamily="34" charset="0"/>
                  <a:cs typeface="Arial" pitchFamily="34" charset="0"/>
                </a:rPr>
                <a:t>ou</a:t>
              </a:r>
            </a:p>
          </p:txBody>
        </p:sp>
      </p:grpSp>
      <p:grpSp>
        <p:nvGrpSpPr>
          <p:cNvPr id="120" name="Group 255"/>
          <p:cNvGrpSpPr>
            <a:grpSpLocks/>
          </p:cNvGrpSpPr>
          <p:nvPr/>
        </p:nvGrpSpPr>
        <p:grpSpPr bwMode="auto">
          <a:xfrm>
            <a:off x="6461126" y="2994026"/>
            <a:ext cx="2613025" cy="754063"/>
            <a:chOff x="3110" y="1654"/>
            <a:chExt cx="1646" cy="475"/>
          </a:xfrm>
        </p:grpSpPr>
        <p:graphicFrame>
          <p:nvGraphicFramePr>
            <p:cNvPr id="262" name="Object 4"/>
            <p:cNvGraphicFramePr>
              <a:graphicFrameLocks noChangeAspect="1"/>
            </p:cNvGraphicFramePr>
            <p:nvPr/>
          </p:nvGraphicFramePr>
          <p:xfrm>
            <a:off x="3110" y="1654"/>
            <a:ext cx="628" cy="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8" name="Equation" r:id="rId8" imgW="520560" imgH="393480" progId="">
                    <p:embed/>
                  </p:oleObj>
                </mc:Choice>
                <mc:Fallback>
                  <p:oleObj name="Equation" r:id="rId8" imgW="520560" imgH="393480" progId="">
                    <p:embed/>
                    <p:pic>
                      <p:nvPicPr>
                        <p:cNvPr id="262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10" y="1654"/>
                          <a:ext cx="628" cy="475"/>
                        </a:xfrm>
                        <a:prstGeom prst="rect">
                          <a:avLst/>
                        </a:prstGeom>
                        <a:noFill/>
                        <a:ln w="38100">
                          <a:solidFill>
                            <a:srgbClr val="0000FF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tx2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3" name="Object 5"/>
            <p:cNvGraphicFramePr>
              <a:graphicFrameLocks noChangeAspect="1"/>
            </p:cNvGraphicFramePr>
            <p:nvPr/>
          </p:nvGraphicFramePr>
          <p:xfrm>
            <a:off x="4046" y="1744"/>
            <a:ext cx="710" cy="2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9" name="Equation" r:id="rId10" imgW="545760" imgH="228600" progId="">
                    <p:embed/>
                  </p:oleObj>
                </mc:Choice>
                <mc:Fallback>
                  <p:oleObj name="Equation" r:id="rId10" imgW="545760" imgH="228600" progId="">
                    <p:embed/>
                    <p:pic>
                      <p:nvPicPr>
                        <p:cNvPr id="263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46" y="1744"/>
                          <a:ext cx="710" cy="295"/>
                        </a:xfrm>
                        <a:prstGeom prst="rect">
                          <a:avLst/>
                        </a:prstGeom>
                        <a:noFill/>
                        <a:ln w="38100">
                          <a:solidFill>
                            <a:srgbClr val="0000FF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tx2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4" name="Text Box 258"/>
            <p:cNvSpPr txBox="1">
              <a:spLocks noChangeArrowheads="1"/>
            </p:cNvSpPr>
            <p:nvPr/>
          </p:nvSpPr>
          <p:spPr bwMode="auto">
            <a:xfrm>
              <a:off x="3734" y="1767"/>
              <a:ext cx="30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pt-BR" sz="2000">
                  <a:latin typeface="Arial" pitchFamily="34" charset="0"/>
                  <a:cs typeface="Arial" pitchFamily="34" charset="0"/>
                </a:rPr>
                <a:t>ou</a:t>
              </a:r>
            </a:p>
          </p:txBody>
        </p:sp>
      </p:grpSp>
      <p:grpSp>
        <p:nvGrpSpPr>
          <p:cNvPr id="123" name="Group 259"/>
          <p:cNvGrpSpPr>
            <a:grpSpLocks/>
          </p:cNvGrpSpPr>
          <p:nvPr/>
        </p:nvGrpSpPr>
        <p:grpSpPr bwMode="auto">
          <a:xfrm>
            <a:off x="6450014" y="4208464"/>
            <a:ext cx="2668587" cy="733425"/>
            <a:chOff x="3103" y="2419"/>
            <a:chExt cx="1681" cy="462"/>
          </a:xfrm>
        </p:grpSpPr>
        <p:graphicFrame>
          <p:nvGraphicFramePr>
            <p:cNvPr id="266" name="Object 6"/>
            <p:cNvGraphicFramePr>
              <a:graphicFrameLocks noChangeAspect="1"/>
            </p:cNvGraphicFramePr>
            <p:nvPr/>
          </p:nvGraphicFramePr>
          <p:xfrm>
            <a:off x="3103" y="2419"/>
            <a:ext cx="642" cy="4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0" name="Equation" r:id="rId12" imgW="545760" imgH="393480" progId="">
                    <p:embed/>
                  </p:oleObj>
                </mc:Choice>
                <mc:Fallback>
                  <p:oleObj name="Equation" r:id="rId12" imgW="545760" imgH="393480" progId="">
                    <p:embed/>
                    <p:pic>
                      <p:nvPicPr>
                        <p:cNvPr id="266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03" y="2419"/>
                          <a:ext cx="642" cy="462"/>
                        </a:xfrm>
                        <a:prstGeom prst="rect">
                          <a:avLst/>
                        </a:prstGeom>
                        <a:noFill/>
                        <a:ln w="38100">
                          <a:solidFill>
                            <a:srgbClr val="0000FF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tx2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7" name="Object 7"/>
            <p:cNvGraphicFramePr>
              <a:graphicFrameLocks noChangeAspect="1"/>
            </p:cNvGraphicFramePr>
            <p:nvPr/>
          </p:nvGraphicFramePr>
          <p:xfrm>
            <a:off x="4056" y="2501"/>
            <a:ext cx="728" cy="2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1" name="Equation" r:id="rId14" imgW="558720" imgH="228600" progId="">
                    <p:embed/>
                  </p:oleObj>
                </mc:Choice>
                <mc:Fallback>
                  <p:oleObj name="Equation" r:id="rId14" imgW="558720" imgH="228600" progId="">
                    <p:embed/>
                    <p:pic>
                      <p:nvPicPr>
                        <p:cNvPr id="267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56" y="2501"/>
                          <a:ext cx="728" cy="296"/>
                        </a:xfrm>
                        <a:prstGeom prst="rect">
                          <a:avLst/>
                        </a:prstGeom>
                        <a:noFill/>
                        <a:ln w="38100">
                          <a:solidFill>
                            <a:srgbClr val="0000FF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tx2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8" name="Text Box 262"/>
            <p:cNvSpPr txBox="1">
              <a:spLocks noChangeArrowheads="1"/>
            </p:cNvSpPr>
            <p:nvPr/>
          </p:nvSpPr>
          <p:spPr bwMode="auto">
            <a:xfrm>
              <a:off x="3734" y="2525"/>
              <a:ext cx="30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pt-BR" sz="2000">
                  <a:latin typeface="Arial" pitchFamily="34" charset="0"/>
                  <a:cs typeface="Arial" pitchFamily="34" charset="0"/>
                </a:rPr>
                <a:t>ou</a:t>
              </a:r>
            </a:p>
          </p:txBody>
        </p:sp>
      </p:grpSp>
      <p:grpSp>
        <p:nvGrpSpPr>
          <p:cNvPr id="124" name="Group 263"/>
          <p:cNvGrpSpPr>
            <a:grpSpLocks/>
          </p:cNvGrpSpPr>
          <p:nvPr/>
        </p:nvGrpSpPr>
        <p:grpSpPr bwMode="auto">
          <a:xfrm>
            <a:off x="6462714" y="5491164"/>
            <a:ext cx="2655887" cy="733425"/>
            <a:chOff x="3111" y="3227"/>
            <a:chExt cx="1673" cy="462"/>
          </a:xfrm>
        </p:grpSpPr>
        <p:graphicFrame>
          <p:nvGraphicFramePr>
            <p:cNvPr id="270" name="Object 8"/>
            <p:cNvGraphicFramePr>
              <a:graphicFrameLocks noChangeAspect="1"/>
            </p:cNvGraphicFramePr>
            <p:nvPr/>
          </p:nvGraphicFramePr>
          <p:xfrm>
            <a:off x="3111" y="3227"/>
            <a:ext cx="626" cy="4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2" name="Equation" r:id="rId16" imgW="533160" imgH="393480" progId="">
                    <p:embed/>
                  </p:oleObj>
                </mc:Choice>
                <mc:Fallback>
                  <p:oleObj name="Equation" r:id="rId16" imgW="533160" imgH="393480" progId="">
                    <p:embed/>
                    <p:pic>
                      <p:nvPicPr>
                        <p:cNvPr id="27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11" y="3227"/>
                          <a:ext cx="626" cy="462"/>
                        </a:xfrm>
                        <a:prstGeom prst="rect">
                          <a:avLst/>
                        </a:prstGeom>
                        <a:noFill/>
                        <a:ln w="38100">
                          <a:solidFill>
                            <a:srgbClr val="0000FF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tx2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1" name="Object 9"/>
            <p:cNvGraphicFramePr>
              <a:graphicFrameLocks noChangeAspect="1"/>
            </p:cNvGraphicFramePr>
            <p:nvPr/>
          </p:nvGraphicFramePr>
          <p:xfrm>
            <a:off x="4060" y="3309"/>
            <a:ext cx="724" cy="2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3" name="Equation" r:id="rId18" imgW="558720" imgH="228600" progId="">
                    <p:embed/>
                  </p:oleObj>
                </mc:Choice>
                <mc:Fallback>
                  <p:oleObj name="Equation" r:id="rId18" imgW="558720" imgH="228600" progId="">
                    <p:embed/>
                    <p:pic>
                      <p:nvPicPr>
                        <p:cNvPr id="271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60" y="3309"/>
                          <a:ext cx="724" cy="296"/>
                        </a:xfrm>
                        <a:prstGeom prst="rect">
                          <a:avLst/>
                        </a:prstGeom>
                        <a:noFill/>
                        <a:ln w="38100">
                          <a:solidFill>
                            <a:srgbClr val="0000FF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tx2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2" name="Text Box 266"/>
            <p:cNvSpPr txBox="1">
              <a:spLocks noChangeArrowheads="1"/>
            </p:cNvSpPr>
            <p:nvPr/>
          </p:nvSpPr>
          <p:spPr bwMode="auto">
            <a:xfrm>
              <a:off x="3734" y="3332"/>
              <a:ext cx="30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pt-BR" sz="2000">
                  <a:latin typeface="Arial" pitchFamily="34" charset="0"/>
                  <a:cs typeface="Arial" pitchFamily="34" charset="0"/>
                </a:rPr>
                <a:t>ou</a:t>
              </a:r>
            </a:p>
          </p:txBody>
        </p:sp>
      </p:grpSp>
      <p:grpSp>
        <p:nvGrpSpPr>
          <p:cNvPr id="129" name="Group 267"/>
          <p:cNvGrpSpPr>
            <a:grpSpLocks/>
          </p:cNvGrpSpPr>
          <p:nvPr/>
        </p:nvGrpSpPr>
        <p:grpSpPr bwMode="auto">
          <a:xfrm>
            <a:off x="9229726" y="1944688"/>
            <a:ext cx="925513" cy="400050"/>
            <a:chOff x="4703" y="993"/>
            <a:chExt cx="583" cy="252"/>
          </a:xfrm>
        </p:grpSpPr>
        <p:sp>
          <p:nvSpPr>
            <p:cNvPr id="274" name="AutoShape 268"/>
            <p:cNvSpPr>
              <a:spLocks noChangeArrowheads="1"/>
            </p:cNvSpPr>
            <p:nvPr/>
          </p:nvSpPr>
          <p:spPr bwMode="auto">
            <a:xfrm>
              <a:off x="4703" y="1084"/>
              <a:ext cx="120" cy="70"/>
            </a:xfrm>
            <a:prstGeom prst="rightArrow">
              <a:avLst>
                <a:gd name="adj1" fmla="val 50000"/>
                <a:gd name="adj2" fmla="val 42857"/>
              </a:avLst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5" name="Text Box 269"/>
            <p:cNvSpPr txBox="1">
              <a:spLocks noChangeArrowheads="1"/>
            </p:cNvSpPr>
            <p:nvPr/>
          </p:nvSpPr>
          <p:spPr bwMode="auto">
            <a:xfrm>
              <a:off x="4724" y="993"/>
              <a:ext cx="56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pt-BR" sz="2000" b="1" dirty="0">
                  <a:latin typeface="Arial" pitchFamily="34" charset="0"/>
                  <a:cs typeface="Arial" pitchFamily="34" charset="0"/>
                </a:rPr>
                <a:t>  </a:t>
              </a:r>
              <a:r>
                <a:rPr kumimoji="1" lang="pt-BR" b="1" dirty="0">
                  <a:latin typeface="Arial" pitchFamily="34" charset="0"/>
                  <a:cs typeface="Arial" pitchFamily="34" charset="0"/>
                </a:rPr>
                <a:t>ITC</a:t>
              </a:r>
            </a:p>
          </p:txBody>
        </p:sp>
      </p:grpSp>
      <p:grpSp>
        <p:nvGrpSpPr>
          <p:cNvPr id="130" name="Group 270"/>
          <p:cNvGrpSpPr>
            <a:grpSpLocks/>
          </p:cNvGrpSpPr>
          <p:nvPr/>
        </p:nvGrpSpPr>
        <p:grpSpPr bwMode="auto">
          <a:xfrm>
            <a:off x="9229726" y="3171825"/>
            <a:ext cx="925513" cy="369888"/>
            <a:chOff x="4703" y="1766"/>
            <a:chExt cx="583" cy="233"/>
          </a:xfrm>
        </p:grpSpPr>
        <p:sp>
          <p:nvSpPr>
            <p:cNvPr id="277" name="AutoShape 271"/>
            <p:cNvSpPr>
              <a:spLocks noChangeArrowheads="1"/>
            </p:cNvSpPr>
            <p:nvPr/>
          </p:nvSpPr>
          <p:spPr bwMode="auto">
            <a:xfrm>
              <a:off x="4703" y="1857"/>
              <a:ext cx="120" cy="70"/>
            </a:xfrm>
            <a:prstGeom prst="rightArrow">
              <a:avLst>
                <a:gd name="adj1" fmla="val 50000"/>
                <a:gd name="adj2" fmla="val 42857"/>
              </a:avLst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8" name="Text Box 272"/>
            <p:cNvSpPr txBox="1">
              <a:spLocks noChangeArrowheads="1"/>
            </p:cNvSpPr>
            <p:nvPr/>
          </p:nvSpPr>
          <p:spPr bwMode="auto">
            <a:xfrm>
              <a:off x="4724" y="1766"/>
              <a:ext cx="56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pt-BR" b="1">
                  <a:latin typeface="Arial" pitchFamily="34" charset="0"/>
                  <a:cs typeface="Arial" pitchFamily="34" charset="0"/>
                </a:rPr>
                <a:t> ITD</a:t>
              </a:r>
            </a:p>
          </p:txBody>
        </p:sp>
      </p:grpSp>
      <p:grpSp>
        <p:nvGrpSpPr>
          <p:cNvPr id="135" name="Group 273"/>
          <p:cNvGrpSpPr>
            <a:grpSpLocks/>
          </p:cNvGrpSpPr>
          <p:nvPr/>
        </p:nvGrpSpPr>
        <p:grpSpPr bwMode="auto">
          <a:xfrm>
            <a:off x="9229726" y="4376739"/>
            <a:ext cx="925513" cy="369887"/>
            <a:chOff x="4703" y="2525"/>
            <a:chExt cx="583" cy="233"/>
          </a:xfrm>
        </p:grpSpPr>
        <p:sp>
          <p:nvSpPr>
            <p:cNvPr id="280" name="AutoShape 274"/>
            <p:cNvSpPr>
              <a:spLocks noChangeArrowheads="1"/>
            </p:cNvSpPr>
            <p:nvPr/>
          </p:nvSpPr>
          <p:spPr bwMode="auto">
            <a:xfrm>
              <a:off x="4703" y="2615"/>
              <a:ext cx="120" cy="70"/>
            </a:xfrm>
            <a:prstGeom prst="rightArrow">
              <a:avLst>
                <a:gd name="adj1" fmla="val 50000"/>
                <a:gd name="adj2" fmla="val 42857"/>
              </a:avLst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1" name="Text Box 275"/>
            <p:cNvSpPr txBox="1">
              <a:spLocks noChangeArrowheads="1"/>
            </p:cNvSpPr>
            <p:nvPr/>
          </p:nvSpPr>
          <p:spPr bwMode="auto">
            <a:xfrm>
              <a:off x="4724" y="2525"/>
              <a:ext cx="56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pt-BR" b="1">
                  <a:latin typeface="Arial" pitchFamily="34" charset="0"/>
                  <a:cs typeface="Arial" pitchFamily="34" charset="0"/>
                </a:rPr>
                <a:t>ITC</a:t>
              </a:r>
            </a:p>
          </p:txBody>
        </p:sp>
      </p:grpSp>
      <p:grpSp>
        <p:nvGrpSpPr>
          <p:cNvPr id="136" name="Group 276"/>
          <p:cNvGrpSpPr>
            <a:grpSpLocks/>
          </p:cNvGrpSpPr>
          <p:nvPr/>
        </p:nvGrpSpPr>
        <p:grpSpPr bwMode="auto">
          <a:xfrm>
            <a:off x="9229726" y="5657850"/>
            <a:ext cx="925513" cy="369888"/>
            <a:chOff x="4703" y="3332"/>
            <a:chExt cx="583" cy="233"/>
          </a:xfrm>
        </p:grpSpPr>
        <p:sp>
          <p:nvSpPr>
            <p:cNvPr id="283" name="AutoShape 277"/>
            <p:cNvSpPr>
              <a:spLocks noChangeArrowheads="1"/>
            </p:cNvSpPr>
            <p:nvPr/>
          </p:nvSpPr>
          <p:spPr bwMode="auto">
            <a:xfrm>
              <a:off x="4703" y="3423"/>
              <a:ext cx="120" cy="70"/>
            </a:xfrm>
            <a:prstGeom prst="rightArrow">
              <a:avLst>
                <a:gd name="adj1" fmla="val 50000"/>
                <a:gd name="adj2" fmla="val 42857"/>
              </a:avLst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4" name="Text Box 278"/>
            <p:cNvSpPr txBox="1">
              <a:spLocks noChangeArrowheads="1"/>
            </p:cNvSpPr>
            <p:nvPr/>
          </p:nvSpPr>
          <p:spPr bwMode="auto">
            <a:xfrm>
              <a:off x="4724" y="3332"/>
              <a:ext cx="56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pt-BR" b="1">
                  <a:latin typeface="Arial" pitchFamily="34" charset="0"/>
                  <a:cs typeface="Arial" pitchFamily="34" charset="0"/>
                </a:rPr>
                <a:t>ITD</a:t>
              </a:r>
            </a:p>
          </p:txBody>
        </p:sp>
      </p:grpSp>
      <p:sp>
        <p:nvSpPr>
          <p:cNvPr id="285" name="Text Box 280"/>
          <p:cNvSpPr txBox="1">
            <a:spLocks noChangeArrowheads="1"/>
          </p:cNvSpPr>
          <p:nvPr/>
        </p:nvSpPr>
        <p:spPr bwMode="auto">
          <a:xfrm>
            <a:off x="8613776" y="2384426"/>
            <a:ext cx="2016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pt-BR" dirty="0">
                <a:latin typeface="Arial" pitchFamily="34" charset="0"/>
                <a:cs typeface="Arial" pitchFamily="34" charset="0"/>
              </a:rPr>
              <a:t>Ondas em fase</a:t>
            </a:r>
          </a:p>
        </p:txBody>
      </p:sp>
      <p:sp>
        <p:nvSpPr>
          <p:cNvPr id="286" name="Text Box 281"/>
          <p:cNvSpPr txBox="1">
            <a:spLocks noChangeArrowheads="1"/>
          </p:cNvSpPr>
          <p:nvPr/>
        </p:nvSpPr>
        <p:spPr bwMode="auto">
          <a:xfrm>
            <a:off x="8613776" y="4819651"/>
            <a:ext cx="2016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pt-BR">
                <a:latin typeface="Arial" pitchFamily="34" charset="0"/>
                <a:cs typeface="Arial" pitchFamily="34" charset="0"/>
              </a:rPr>
              <a:t>Ondas em fase</a:t>
            </a:r>
          </a:p>
        </p:txBody>
      </p:sp>
      <p:sp>
        <p:nvSpPr>
          <p:cNvPr id="287" name="Text Box 283"/>
          <p:cNvSpPr txBox="1">
            <a:spLocks noChangeArrowheads="1"/>
          </p:cNvSpPr>
          <p:nvPr/>
        </p:nvSpPr>
        <p:spPr bwMode="auto">
          <a:xfrm>
            <a:off x="8724900" y="3527425"/>
            <a:ext cx="19939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pt-BR">
                <a:latin typeface="Arial" pitchFamily="34" charset="0"/>
                <a:cs typeface="Arial" pitchFamily="34" charset="0"/>
              </a:rPr>
              <a:t>Ondas em oposição de fase</a:t>
            </a:r>
          </a:p>
        </p:txBody>
      </p:sp>
      <p:sp>
        <p:nvSpPr>
          <p:cNvPr id="288" name="Text Box 284"/>
          <p:cNvSpPr txBox="1">
            <a:spLocks noChangeArrowheads="1"/>
          </p:cNvSpPr>
          <p:nvPr/>
        </p:nvSpPr>
        <p:spPr bwMode="auto">
          <a:xfrm>
            <a:off x="8724900" y="6032500"/>
            <a:ext cx="19939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pt-BR">
                <a:latin typeface="Arial" pitchFamily="34" charset="0"/>
                <a:cs typeface="Arial" pitchFamily="34" charset="0"/>
              </a:rPr>
              <a:t>Ondas em oposição de fase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" grpId="0"/>
      <p:bldP spid="286" grpId="0"/>
      <p:bldP spid="287" grpId="0"/>
      <p:bldP spid="28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Rectangle 2"/>
          <p:cNvSpPr>
            <a:spLocks noChangeArrowheads="1"/>
          </p:cNvSpPr>
          <p:nvPr/>
        </p:nvSpPr>
        <p:spPr bwMode="auto">
          <a:xfrm>
            <a:off x="0" y="190145"/>
            <a:ext cx="12192000" cy="62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/>
            <a:r>
              <a:rPr lang="pt-BR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Utilização do </a:t>
            </a:r>
            <a:r>
              <a:rPr lang="pt-BR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Defasamento</a:t>
            </a:r>
            <a:r>
              <a:rPr lang="pt-BR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para determinar a interferência</a:t>
            </a:r>
          </a:p>
        </p:txBody>
      </p:sp>
      <p:sp>
        <p:nvSpPr>
          <p:cNvPr id="290" name="Rectangle 3"/>
          <p:cNvSpPr>
            <a:spLocks noChangeArrowheads="1"/>
          </p:cNvSpPr>
          <p:nvPr/>
        </p:nvSpPr>
        <p:spPr bwMode="auto">
          <a:xfrm>
            <a:off x="323048" y="1670028"/>
            <a:ext cx="11593287" cy="62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rgbClr val="C00000"/>
              </a:buClr>
              <a:buSzPct val="100000"/>
              <a:buFont typeface="Wingdings" pitchFamily="2" charset="2"/>
              <a:buChar char="Ø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Pelos exemplos anteriores, podemos concluir que:</a:t>
            </a:r>
          </a:p>
        </p:txBody>
      </p:sp>
      <p:graphicFrame>
        <p:nvGraphicFramePr>
          <p:cNvPr id="29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7415770"/>
              </p:ext>
            </p:extLst>
          </p:nvPr>
        </p:nvGraphicFramePr>
        <p:xfrm>
          <a:off x="2711624" y="2538391"/>
          <a:ext cx="1803792" cy="12987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4" imgW="545760" imgH="393480" progId="">
                  <p:embed/>
                </p:oleObj>
              </mc:Choice>
              <mc:Fallback>
                <p:oleObj name="Equation" r:id="rId4" imgW="545760" imgH="393480" progId="">
                  <p:embed/>
                  <p:pic>
                    <p:nvPicPr>
                      <p:cNvPr id="29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1624" y="2538391"/>
                        <a:ext cx="1803792" cy="129873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817926" y="5038453"/>
            <a:ext cx="1712913" cy="669925"/>
            <a:chOff x="759" y="2578"/>
            <a:chExt cx="1079" cy="422"/>
          </a:xfrm>
        </p:grpSpPr>
        <p:sp>
          <p:nvSpPr>
            <p:cNvPr id="293" name="Text Box 6"/>
            <p:cNvSpPr txBox="1">
              <a:spLocks noChangeArrowheads="1"/>
            </p:cNvSpPr>
            <p:nvPr/>
          </p:nvSpPr>
          <p:spPr bwMode="auto">
            <a:xfrm>
              <a:off x="759" y="2636"/>
              <a:ext cx="71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pt-BR" sz="2400" dirty="0">
                  <a:latin typeface="Arial" pitchFamily="34" charset="0"/>
                  <a:cs typeface="Arial" pitchFamily="34" charset="0"/>
                </a:rPr>
                <a:t>Para </a:t>
              </a:r>
              <a:r>
                <a:rPr kumimoji="1" lang="pt-BR" sz="2400" b="1" i="1" dirty="0">
                  <a:solidFill>
                    <a:srgbClr val="FF3300"/>
                  </a:solidFill>
                  <a:latin typeface="Arial" pitchFamily="34" charset="0"/>
                  <a:cs typeface="Arial" pitchFamily="34" charset="0"/>
                </a:rPr>
                <a:t>n</a:t>
              </a:r>
            </a:p>
          </p:txBody>
        </p: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1472" y="2578"/>
              <a:ext cx="366" cy="422"/>
              <a:chOff x="1472" y="2578"/>
              <a:chExt cx="366" cy="422"/>
            </a:xfrm>
          </p:grpSpPr>
          <p:sp>
            <p:nvSpPr>
              <p:cNvPr id="295" name="Line 8"/>
              <p:cNvSpPr>
                <a:spLocks noChangeShapeType="1"/>
              </p:cNvSpPr>
              <p:nvPr/>
            </p:nvSpPr>
            <p:spPr bwMode="auto">
              <a:xfrm flipV="1">
                <a:off x="1472" y="2578"/>
                <a:ext cx="366" cy="21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/>
              <a:lstStyle/>
              <a:p>
                <a:endParaRPr lang="pt-BR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6" name="Line 9"/>
              <p:cNvSpPr>
                <a:spLocks noChangeShapeType="1"/>
              </p:cNvSpPr>
              <p:nvPr/>
            </p:nvSpPr>
            <p:spPr bwMode="auto">
              <a:xfrm>
                <a:off x="1472" y="2789"/>
                <a:ext cx="366" cy="21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/>
              <a:lstStyle/>
              <a:p>
                <a:endParaRPr lang="pt-BR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5447928" y="4797152"/>
            <a:ext cx="2286016" cy="1123950"/>
            <a:chOff x="1838" y="2426"/>
            <a:chExt cx="1369" cy="708"/>
          </a:xfrm>
        </p:grpSpPr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1838" y="2426"/>
              <a:ext cx="1369" cy="288"/>
              <a:chOff x="1838" y="2426"/>
              <a:chExt cx="1369" cy="288"/>
            </a:xfrm>
          </p:grpSpPr>
          <p:sp>
            <p:nvSpPr>
              <p:cNvPr id="303" name="Text Box 12"/>
              <p:cNvSpPr txBox="1">
                <a:spLocks noChangeArrowheads="1"/>
              </p:cNvSpPr>
              <p:nvPr/>
            </p:nvSpPr>
            <p:spPr bwMode="auto">
              <a:xfrm>
                <a:off x="1838" y="2426"/>
                <a:ext cx="64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kumimoji="1" lang="pt-BR" sz="2400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PAR</a:t>
                </a:r>
                <a:endParaRPr kumimoji="1" lang="pt-BR" sz="2400" b="1" i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4" name="AutoShape 13"/>
              <p:cNvSpPr>
                <a:spLocks noChangeArrowheads="1"/>
              </p:cNvSpPr>
              <p:nvPr/>
            </p:nvSpPr>
            <p:spPr bwMode="auto">
              <a:xfrm>
                <a:off x="2485" y="2560"/>
                <a:ext cx="189" cy="78"/>
              </a:xfrm>
              <a:prstGeom prst="rightArrow">
                <a:avLst>
                  <a:gd name="adj1" fmla="val 50000"/>
                  <a:gd name="adj2" fmla="val 60577"/>
                </a:avLst>
              </a:prstGeom>
              <a:solidFill>
                <a:srgbClr val="FF0000"/>
              </a:solidFill>
              <a:ln w="9525">
                <a:solidFill>
                  <a:srgbClr val="0099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5" name="Text Box 14"/>
              <p:cNvSpPr txBox="1">
                <a:spLocks noChangeArrowheads="1"/>
              </p:cNvSpPr>
              <p:nvPr/>
            </p:nvSpPr>
            <p:spPr bwMode="auto">
              <a:xfrm>
                <a:off x="2722" y="2426"/>
                <a:ext cx="48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kumimoji="1" lang="pt-BR" sz="2400" dirty="0" err="1">
                    <a:latin typeface="Arial" pitchFamily="34" charset="0"/>
                    <a:cs typeface="Arial" pitchFamily="34" charset="0"/>
                  </a:rPr>
                  <a:t>I.C.</a:t>
                </a:r>
                <a:endParaRPr kumimoji="1" lang="pt-BR" sz="2400" b="1" i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6" name="Group 15"/>
            <p:cNvGrpSpPr>
              <a:grpSpLocks/>
            </p:cNvGrpSpPr>
            <p:nvPr/>
          </p:nvGrpSpPr>
          <p:grpSpPr bwMode="auto">
            <a:xfrm>
              <a:off x="1838" y="2846"/>
              <a:ext cx="1369" cy="288"/>
              <a:chOff x="1838" y="2846"/>
              <a:chExt cx="1369" cy="288"/>
            </a:xfrm>
          </p:grpSpPr>
          <p:sp>
            <p:nvSpPr>
              <p:cNvPr id="300" name="Text Box 16"/>
              <p:cNvSpPr txBox="1">
                <a:spLocks noChangeArrowheads="1"/>
              </p:cNvSpPr>
              <p:nvPr/>
            </p:nvSpPr>
            <p:spPr bwMode="auto">
              <a:xfrm>
                <a:off x="1838" y="2846"/>
                <a:ext cx="643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kumimoji="1" lang="pt-BR" sz="2000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ÍMPAR</a:t>
                </a:r>
                <a:endParaRPr kumimoji="1" lang="pt-BR" sz="2000" b="1" i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1" name="AutoShape 17"/>
              <p:cNvSpPr>
                <a:spLocks noChangeArrowheads="1"/>
              </p:cNvSpPr>
              <p:nvPr/>
            </p:nvSpPr>
            <p:spPr bwMode="auto">
              <a:xfrm>
                <a:off x="2485" y="2982"/>
                <a:ext cx="189" cy="78"/>
              </a:xfrm>
              <a:prstGeom prst="rightArrow">
                <a:avLst>
                  <a:gd name="adj1" fmla="val 50000"/>
                  <a:gd name="adj2" fmla="val 60577"/>
                </a:avLst>
              </a:prstGeom>
              <a:solidFill>
                <a:srgbClr val="FF0000"/>
              </a:solidFill>
              <a:ln w="9525">
                <a:solidFill>
                  <a:srgbClr val="FF6633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2" name="Text Box 18"/>
              <p:cNvSpPr txBox="1">
                <a:spLocks noChangeArrowheads="1"/>
              </p:cNvSpPr>
              <p:nvPr/>
            </p:nvSpPr>
            <p:spPr bwMode="auto">
              <a:xfrm>
                <a:off x="2722" y="2846"/>
                <a:ext cx="48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kumimoji="1" lang="pt-BR" sz="2400" dirty="0" err="1">
                    <a:latin typeface="Arial" pitchFamily="34" charset="0"/>
                    <a:cs typeface="Arial" pitchFamily="34" charset="0"/>
                  </a:rPr>
                  <a:t>I.D.</a:t>
                </a:r>
                <a:endParaRPr kumimoji="1" lang="pt-BR" sz="2400" b="1" i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22" name="CaixaDeTexto 21"/>
          <p:cNvSpPr txBox="1"/>
          <p:nvPr/>
        </p:nvSpPr>
        <p:spPr>
          <a:xfrm>
            <a:off x="5312322" y="2299378"/>
            <a:ext cx="6472310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Esse “n” não é índice de refração, mas sim quantos “meio comprimento de onda” as ondas estão defasadas.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" grpId="0"/>
      <p:bldP spid="290" grpId="0"/>
      <p:bldP spid="2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63352" y="1340768"/>
            <a:ext cx="11665296" cy="3901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/>
              <a:t>	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Em 1801, após estudar a visão e a voz humana, o físico inglês Thomas Young, descreveu uma experiência que mudou o entendimento da luz. 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	Young observou que os raios luminosos espalham-se ao atravessar uma fenda estreita. Depois repetiu o experimento com duas fendas paralelas e olhando o resultado em uma tela. O  padrão de luz e sombras produzido na tela é um padrão de interferência característico. Medindo a distância entre as faixas no padrão claro-escuro pode-se calcular o comprimento das ondas envolvidas.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214291"/>
            <a:ext cx="12192000" cy="565133"/>
          </a:xfrm>
          <a:prstGeom prst="rect">
            <a:avLst/>
          </a:prstGeom>
        </p:spPr>
        <p:txBody>
          <a:bodyPr anchorCtr="1">
            <a:normAutofit lnSpcReduction="10000"/>
          </a:bodyPr>
          <a:lstStyle/>
          <a:p>
            <a:pPr>
              <a:spcBef>
                <a:spcPct val="0"/>
              </a:spcBef>
              <a:defRPr/>
            </a:pPr>
            <a:r>
              <a:rPr lang="pt-BR" sz="3200" b="1" dirty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Experimento da fenda dupla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2"/>
          <p:cNvGrpSpPr>
            <a:grpSpLocks/>
          </p:cNvGrpSpPr>
          <p:nvPr/>
        </p:nvGrpSpPr>
        <p:grpSpPr bwMode="auto">
          <a:xfrm>
            <a:off x="1559496" y="1268760"/>
            <a:ext cx="5022850" cy="4497387"/>
            <a:chOff x="454" y="1105"/>
            <a:chExt cx="3164" cy="2833"/>
          </a:xfrm>
        </p:grpSpPr>
        <p:sp>
          <p:nvSpPr>
            <p:cNvPr id="78853" name="Rectangle 5"/>
            <p:cNvSpPr>
              <a:spLocks noChangeArrowheads="1"/>
            </p:cNvSpPr>
            <p:nvPr/>
          </p:nvSpPr>
          <p:spPr bwMode="auto">
            <a:xfrm>
              <a:off x="1070" y="1105"/>
              <a:ext cx="2548" cy="2822"/>
            </a:xfrm>
            <a:prstGeom prst="rect">
              <a:avLst/>
            </a:prstGeom>
            <a:solidFill>
              <a:srgbClr val="CCFFFF"/>
            </a:solidFill>
            <a:ln w="5715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endParaRPr lang="pt-BR"/>
            </a:p>
          </p:txBody>
        </p:sp>
        <p:sp>
          <p:nvSpPr>
            <p:cNvPr id="78854" name="Line 6" descr="Confetes pequenos"/>
            <p:cNvSpPr>
              <a:spLocks noChangeShapeType="1"/>
            </p:cNvSpPr>
            <p:nvPr/>
          </p:nvSpPr>
          <p:spPr bwMode="auto">
            <a:xfrm>
              <a:off x="2160" y="1109"/>
              <a:ext cx="0" cy="888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0" tIns="0" rIns="0" bIns="0"/>
            <a:lstStyle/>
            <a:p>
              <a:endParaRPr lang="pt-BR"/>
            </a:p>
          </p:txBody>
        </p:sp>
        <p:sp>
          <p:nvSpPr>
            <p:cNvPr id="78855" name="Line 7" descr="Confetes pequenos"/>
            <p:cNvSpPr>
              <a:spLocks noChangeShapeType="1"/>
            </p:cNvSpPr>
            <p:nvPr/>
          </p:nvSpPr>
          <p:spPr bwMode="auto">
            <a:xfrm>
              <a:off x="2160" y="2206"/>
              <a:ext cx="0" cy="635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0" tIns="0" rIns="0" bIns="0"/>
            <a:lstStyle/>
            <a:p>
              <a:endParaRPr lang="pt-BR"/>
            </a:p>
          </p:txBody>
        </p:sp>
        <p:sp>
          <p:nvSpPr>
            <p:cNvPr id="78856" name="Line 8" descr="Confetes pequenos"/>
            <p:cNvSpPr>
              <a:spLocks noChangeShapeType="1"/>
            </p:cNvSpPr>
            <p:nvPr/>
          </p:nvSpPr>
          <p:spPr bwMode="auto">
            <a:xfrm>
              <a:off x="2160" y="3050"/>
              <a:ext cx="0" cy="888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0" tIns="0" rIns="0" bIns="0"/>
            <a:lstStyle/>
            <a:p>
              <a:endParaRPr lang="pt-BR"/>
            </a:p>
          </p:txBody>
        </p:sp>
        <p:sp>
          <p:nvSpPr>
            <p:cNvPr id="78869" name="Text Box 21"/>
            <p:cNvSpPr txBox="1">
              <a:spLocks noChangeArrowheads="1"/>
            </p:cNvSpPr>
            <p:nvPr/>
          </p:nvSpPr>
          <p:spPr bwMode="auto">
            <a:xfrm>
              <a:off x="454" y="2550"/>
              <a:ext cx="525" cy="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algn="ctr" eaLnBrk="0" hangingPunct="0"/>
              <a:r>
                <a:rPr lang="pt-BR" sz="1600" b="1" dirty="0">
                  <a:latin typeface="Arial" pitchFamily="34" charset="0"/>
                  <a:cs typeface="Arial" pitchFamily="34" charset="0"/>
                </a:rPr>
                <a:t>Fonte de ondas</a:t>
              </a:r>
            </a:p>
          </p:txBody>
        </p:sp>
        <p:sp>
          <p:nvSpPr>
            <p:cNvPr id="78875" name="Rectangle 27" descr="Diagonal para baixo clara"/>
            <p:cNvSpPr>
              <a:spLocks noChangeArrowheads="1"/>
            </p:cNvSpPr>
            <p:nvPr/>
          </p:nvSpPr>
          <p:spPr bwMode="auto">
            <a:xfrm>
              <a:off x="1179" y="1339"/>
              <a:ext cx="61" cy="2365"/>
            </a:xfrm>
            <a:prstGeom prst="rect">
              <a:avLst/>
            </a:prstGeom>
            <a:pattFill prst="ltDnDiag">
              <a:fgClr>
                <a:srgbClr val="800000"/>
              </a:fgClr>
              <a:bgClr>
                <a:srgbClr val="FFFFFF"/>
              </a:bgClr>
            </a:pattFill>
            <a:ln w="12700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endParaRPr lang="pt-BR"/>
            </a:p>
          </p:txBody>
        </p:sp>
        <p:sp>
          <p:nvSpPr>
            <p:cNvPr id="78906" name="Arc 58"/>
            <p:cNvSpPr>
              <a:spLocks/>
            </p:cNvSpPr>
            <p:nvPr/>
          </p:nvSpPr>
          <p:spPr bwMode="auto">
            <a:xfrm>
              <a:off x="923" y="2769"/>
              <a:ext cx="284" cy="50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13360"/>
                <a:gd name="T1" fmla="*/ 0 h 21600"/>
                <a:gd name="T2" fmla="*/ 13360 w 13360"/>
                <a:gd name="T3" fmla="*/ 4628 h 21600"/>
                <a:gd name="T4" fmla="*/ 0 w 1336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60" h="21600" fill="none" extrusionOk="0">
                  <a:moveTo>
                    <a:pt x="-1" y="0"/>
                  </a:moveTo>
                  <a:cubicBezTo>
                    <a:pt x="4846" y="0"/>
                    <a:pt x="9552" y="1629"/>
                    <a:pt x="13360" y="4627"/>
                  </a:cubicBezTo>
                </a:path>
                <a:path w="13360" h="21600" stroke="0" extrusionOk="0">
                  <a:moveTo>
                    <a:pt x="-1" y="0"/>
                  </a:moveTo>
                  <a:cubicBezTo>
                    <a:pt x="4846" y="0"/>
                    <a:pt x="9552" y="1629"/>
                    <a:pt x="13360" y="4627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rgbClr val="FF9900"/>
              </a:solidFill>
              <a:round/>
              <a:headEnd type="arrow" w="med" len="med"/>
              <a:tailEnd type="none" w="sm" len="sm"/>
            </a:ln>
            <a:effectLst/>
          </p:spPr>
          <p:txBody>
            <a:bodyPr lIns="0" tIns="0" rIns="0" bIns="0"/>
            <a:lstStyle/>
            <a:p>
              <a:endParaRPr lang="pt-BR"/>
            </a:p>
          </p:txBody>
        </p:sp>
        <p:sp>
          <p:nvSpPr>
            <p:cNvPr id="78907" name="Line 59"/>
            <p:cNvSpPr>
              <a:spLocks noChangeShapeType="1"/>
            </p:cNvSpPr>
            <p:nvPr/>
          </p:nvSpPr>
          <p:spPr bwMode="auto">
            <a:xfrm>
              <a:off x="1070" y="1459"/>
              <a:ext cx="137" cy="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 type="oval" w="sm" len="sm"/>
              <a:tailEnd type="oval" w="sm" len="sm"/>
            </a:ln>
            <a:effectLst/>
          </p:spPr>
          <p:txBody>
            <a:bodyPr lIns="0" tIns="0" rIns="0" bIns="0"/>
            <a:lstStyle/>
            <a:p>
              <a:endParaRPr lang="pt-BR"/>
            </a:p>
          </p:txBody>
        </p:sp>
        <p:sp>
          <p:nvSpPr>
            <p:cNvPr id="78908" name="Line 60"/>
            <p:cNvSpPr>
              <a:spLocks noChangeShapeType="1"/>
            </p:cNvSpPr>
            <p:nvPr/>
          </p:nvSpPr>
          <p:spPr bwMode="auto">
            <a:xfrm>
              <a:off x="1070" y="3574"/>
              <a:ext cx="137" cy="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 type="oval" w="sm" len="sm"/>
              <a:tailEnd type="oval" w="sm" len="sm"/>
            </a:ln>
            <a:effectLst/>
          </p:spPr>
          <p:txBody>
            <a:bodyPr lIns="0" tIns="0" rIns="0" bIns="0"/>
            <a:lstStyle/>
            <a:p>
              <a:endParaRPr lang="pt-BR"/>
            </a:p>
          </p:txBody>
        </p:sp>
      </p:grpSp>
      <p:grpSp>
        <p:nvGrpSpPr>
          <p:cNvPr id="3" name="Group 73"/>
          <p:cNvGrpSpPr>
            <a:grpSpLocks/>
          </p:cNvGrpSpPr>
          <p:nvPr/>
        </p:nvGrpSpPr>
        <p:grpSpPr bwMode="auto">
          <a:xfrm>
            <a:off x="1911921" y="749646"/>
            <a:ext cx="2951162" cy="844550"/>
            <a:chOff x="1042" y="762"/>
            <a:chExt cx="1859" cy="532"/>
          </a:xfrm>
        </p:grpSpPr>
        <p:sp>
          <p:nvSpPr>
            <p:cNvPr id="78909" name="Text Box 61"/>
            <p:cNvSpPr txBox="1">
              <a:spLocks noChangeArrowheads="1"/>
            </p:cNvSpPr>
            <p:nvPr/>
          </p:nvSpPr>
          <p:spPr bwMode="auto">
            <a:xfrm>
              <a:off x="1042" y="762"/>
              <a:ext cx="493" cy="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algn="ctr" eaLnBrk="0" hangingPunct="0"/>
              <a:r>
                <a:rPr lang="pt-BR" sz="1600" b="1" dirty="0">
                  <a:latin typeface="Arial" pitchFamily="34" charset="0"/>
                  <a:cs typeface="Arial" pitchFamily="34" charset="0"/>
                </a:rPr>
                <a:t>Cristas</a:t>
              </a:r>
            </a:p>
          </p:txBody>
        </p:sp>
        <p:sp>
          <p:nvSpPr>
            <p:cNvPr id="78910" name="Arc 62"/>
            <p:cNvSpPr>
              <a:spLocks/>
            </p:cNvSpPr>
            <p:nvPr/>
          </p:nvSpPr>
          <p:spPr bwMode="auto">
            <a:xfrm>
              <a:off x="1533" y="882"/>
              <a:ext cx="182" cy="41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rgbClr val="FF9900"/>
              </a:solidFill>
              <a:round/>
              <a:headEnd type="arrow" w="med" len="med"/>
              <a:tailEnd type="none" w="sm" len="sm"/>
            </a:ln>
            <a:effectLst/>
          </p:spPr>
          <p:txBody>
            <a:bodyPr lIns="0" tIns="0" rIns="0" bIns="0"/>
            <a:lstStyle/>
            <a:p>
              <a:endParaRPr lang="pt-B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8911" name="Text Box 63"/>
            <p:cNvSpPr txBox="1">
              <a:spLocks noChangeArrowheads="1"/>
            </p:cNvSpPr>
            <p:nvPr/>
          </p:nvSpPr>
          <p:spPr bwMode="auto">
            <a:xfrm>
              <a:off x="2420" y="762"/>
              <a:ext cx="481" cy="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algn="ctr" eaLnBrk="0" hangingPunct="0"/>
              <a:r>
                <a:rPr lang="pt-BR" sz="1600" b="1" dirty="0">
                  <a:latin typeface="Arial" pitchFamily="34" charset="0"/>
                  <a:cs typeface="Arial" pitchFamily="34" charset="0"/>
                </a:rPr>
                <a:t>Vales</a:t>
              </a:r>
            </a:p>
          </p:txBody>
        </p:sp>
        <p:sp>
          <p:nvSpPr>
            <p:cNvPr id="78912" name="Arc 64"/>
            <p:cNvSpPr>
              <a:spLocks/>
            </p:cNvSpPr>
            <p:nvPr/>
          </p:nvSpPr>
          <p:spPr bwMode="auto">
            <a:xfrm flipH="1">
              <a:off x="2225" y="888"/>
              <a:ext cx="210" cy="40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rgbClr val="FF9900"/>
              </a:solidFill>
              <a:round/>
              <a:headEnd type="arrow" w="med" len="med"/>
              <a:tailEnd type="none" w="sm" len="sm"/>
            </a:ln>
            <a:effectLst/>
          </p:spPr>
          <p:txBody>
            <a:bodyPr lIns="0" tIns="0" rIns="0" bIns="0"/>
            <a:lstStyle/>
            <a:p>
              <a:endParaRPr lang="pt-BR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" name="Group 75"/>
          <p:cNvGrpSpPr>
            <a:grpSpLocks/>
          </p:cNvGrpSpPr>
          <p:nvPr/>
        </p:nvGrpSpPr>
        <p:grpSpPr bwMode="auto">
          <a:xfrm>
            <a:off x="4353497" y="1268760"/>
            <a:ext cx="1685925" cy="3259137"/>
            <a:chOff x="2580" y="1089"/>
            <a:chExt cx="1062" cy="2053"/>
          </a:xfrm>
        </p:grpSpPr>
        <p:grpSp>
          <p:nvGrpSpPr>
            <p:cNvPr id="5" name="Group 74"/>
            <p:cNvGrpSpPr>
              <a:grpSpLocks/>
            </p:cNvGrpSpPr>
            <p:nvPr/>
          </p:nvGrpSpPr>
          <p:grpSpPr bwMode="auto">
            <a:xfrm>
              <a:off x="2580" y="1089"/>
              <a:ext cx="1062" cy="2053"/>
              <a:chOff x="2580" y="1089"/>
              <a:chExt cx="1062" cy="2053"/>
            </a:xfrm>
          </p:grpSpPr>
          <p:sp>
            <p:nvSpPr>
              <p:cNvPr id="78876" name="Arc 28"/>
              <p:cNvSpPr>
                <a:spLocks/>
              </p:cNvSpPr>
              <p:nvPr/>
            </p:nvSpPr>
            <p:spPr bwMode="auto">
              <a:xfrm>
                <a:off x="2580" y="1363"/>
                <a:ext cx="720" cy="71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endParaRPr lang="pt-BR"/>
              </a:p>
            </p:txBody>
          </p:sp>
          <p:sp>
            <p:nvSpPr>
              <p:cNvPr id="78877" name="Arc 29"/>
              <p:cNvSpPr>
                <a:spLocks/>
              </p:cNvSpPr>
              <p:nvPr/>
            </p:nvSpPr>
            <p:spPr bwMode="auto">
              <a:xfrm flipV="1">
                <a:off x="2580" y="2081"/>
                <a:ext cx="720" cy="719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endParaRPr lang="pt-BR"/>
              </a:p>
            </p:txBody>
          </p:sp>
          <p:sp>
            <p:nvSpPr>
              <p:cNvPr id="78878" name="Arc 30"/>
              <p:cNvSpPr>
                <a:spLocks/>
              </p:cNvSpPr>
              <p:nvPr/>
            </p:nvSpPr>
            <p:spPr bwMode="auto">
              <a:xfrm>
                <a:off x="2580" y="1699"/>
                <a:ext cx="383" cy="38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endParaRPr lang="pt-BR"/>
              </a:p>
            </p:txBody>
          </p:sp>
          <p:sp>
            <p:nvSpPr>
              <p:cNvPr id="78879" name="Arc 31"/>
              <p:cNvSpPr>
                <a:spLocks/>
              </p:cNvSpPr>
              <p:nvPr/>
            </p:nvSpPr>
            <p:spPr bwMode="auto">
              <a:xfrm flipV="1">
                <a:off x="2580" y="2082"/>
                <a:ext cx="383" cy="38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endParaRPr lang="pt-BR"/>
              </a:p>
            </p:txBody>
          </p:sp>
          <p:sp>
            <p:nvSpPr>
              <p:cNvPr id="78880" name="Arc 32"/>
              <p:cNvSpPr>
                <a:spLocks/>
              </p:cNvSpPr>
              <p:nvPr/>
            </p:nvSpPr>
            <p:spPr bwMode="auto">
              <a:xfrm>
                <a:off x="2580" y="1530"/>
                <a:ext cx="551" cy="55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00FF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endParaRPr lang="pt-BR"/>
              </a:p>
            </p:txBody>
          </p:sp>
          <p:sp>
            <p:nvSpPr>
              <p:cNvPr id="78881" name="Arc 33"/>
              <p:cNvSpPr>
                <a:spLocks/>
              </p:cNvSpPr>
              <p:nvPr/>
            </p:nvSpPr>
            <p:spPr bwMode="auto">
              <a:xfrm flipV="1">
                <a:off x="2580" y="2081"/>
                <a:ext cx="551" cy="55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00FF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endParaRPr lang="pt-BR"/>
              </a:p>
            </p:txBody>
          </p:sp>
          <p:sp>
            <p:nvSpPr>
              <p:cNvPr id="78882" name="Arc 34"/>
              <p:cNvSpPr>
                <a:spLocks/>
              </p:cNvSpPr>
              <p:nvPr/>
            </p:nvSpPr>
            <p:spPr bwMode="auto">
              <a:xfrm>
                <a:off x="2580" y="1186"/>
                <a:ext cx="896" cy="895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00FF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endParaRPr lang="pt-BR"/>
              </a:p>
            </p:txBody>
          </p:sp>
          <p:sp>
            <p:nvSpPr>
              <p:cNvPr id="78883" name="Arc 35"/>
              <p:cNvSpPr>
                <a:spLocks/>
              </p:cNvSpPr>
              <p:nvPr/>
            </p:nvSpPr>
            <p:spPr bwMode="auto">
              <a:xfrm flipV="1">
                <a:off x="2580" y="2081"/>
                <a:ext cx="896" cy="89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00FF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endParaRPr lang="pt-BR"/>
              </a:p>
            </p:txBody>
          </p:sp>
          <p:sp>
            <p:nvSpPr>
              <p:cNvPr id="78884" name="Arc 36"/>
              <p:cNvSpPr>
                <a:spLocks/>
              </p:cNvSpPr>
              <p:nvPr/>
            </p:nvSpPr>
            <p:spPr bwMode="auto">
              <a:xfrm>
                <a:off x="2580" y="1089"/>
                <a:ext cx="1062" cy="993"/>
              </a:xfrm>
              <a:custGeom>
                <a:avLst/>
                <a:gdLst>
                  <a:gd name="G0" fmla="+- 0 0 0"/>
                  <a:gd name="G1" fmla="+- 20217 0 0"/>
                  <a:gd name="G2" fmla="+- 21600 0 0"/>
                  <a:gd name="T0" fmla="*/ 7605 w 21600"/>
                  <a:gd name="T1" fmla="*/ 0 h 20217"/>
                  <a:gd name="T2" fmla="*/ 21600 w 21600"/>
                  <a:gd name="T3" fmla="*/ 20217 h 20217"/>
                  <a:gd name="T4" fmla="*/ 0 w 21600"/>
                  <a:gd name="T5" fmla="*/ 20217 h 20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0217" fill="none" extrusionOk="0">
                    <a:moveTo>
                      <a:pt x="7604" y="0"/>
                    </a:moveTo>
                    <a:cubicBezTo>
                      <a:pt x="16024" y="3167"/>
                      <a:pt x="21600" y="11221"/>
                      <a:pt x="21600" y="20217"/>
                    </a:cubicBezTo>
                  </a:path>
                  <a:path w="21600" h="20217" stroke="0" extrusionOk="0">
                    <a:moveTo>
                      <a:pt x="7604" y="0"/>
                    </a:moveTo>
                    <a:cubicBezTo>
                      <a:pt x="16024" y="3167"/>
                      <a:pt x="21600" y="11221"/>
                      <a:pt x="21600" y="20217"/>
                    </a:cubicBezTo>
                    <a:lnTo>
                      <a:pt x="0" y="20217"/>
                    </a:lnTo>
                    <a:close/>
                  </a:path>
                </a:pathLst>
              </a:cu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endParaRPr lang="pt-BR"/>
              </a:p>
            </p:txBody>
          </p:sp>
          <p:sp>
            <p:nvSpPr>
              <p:cNvPr id="78885" name="Arc 37"/>
              <p:cNvSpPr>
                <a:spLocks/>
              </p:cNvSpPr>
              <p:nvPr/>
            </p:nvSpPr>
            <p:spPr bwMode="auto">
              <a:xfrm flipV="1">
                <a:off x="2580" y="2081"/>
                <a:ext cx="1062" cy="106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endParaRPr lang="pt-BR"/>
              </a:p>
            </p:txBody>
          </p:sp>
          <p:sp>
            <p:nvSpPr>
              <p:cNvPr id="78886" name="Arc 38"/>
              <p:cNvSpPr>
                <a:spLocks/>
              </p:cNvSpPr>
              <p:nvPr/>
            </p:nvSpPr>
            <p:spPr bwMode="auto">
              <a:xfrm>
                <a:off x="2580" y="1875"/>
                <a:ext cx="206" cy="20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00FF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endParaRPr lang="pt-BR"/>
              </a:p>
            </p:txBody>
          </p:sp>
          <p:sp>
            <p:nvSpPr>
              <p:cNvPr id="78887" name="Arc 39"/>
              <p:cNvSpPr>
                <a:spLocks/>
              </p:cNvSpPr>
              <p:nvPr/>
            </p:nvSpPr>
            <p:spPr bwMode="auto">
              <a:xfrm flipV="1">
                <a:off x="2580" y="2082"/>
                <a:ext cx="206" cy="205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00FF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endParaRPr lang="pt-BR"/>
              </a:p>
            </p:txBody>
          </p:sp>
        </p:grpSp>
        <p:sp>
          <p:nvSpPr>
            <p:cNvPr id="78914" name="Line 66"/>
            <p:cNvSpPr>
              <a:spLocks noChangeShapeType="1"/>
            </p:cNvSpPr>
            <p:nvPr/>
          </p:nvSpPr>
          <p:spPr bwMode="auto">
            <a:xfrm rot="-1800000">
              <a:off x="3480" y="1498"/>
              <a:ext cx="159" cy="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stealth" w="med" len="med"/>
            </a:ln>
            <a:effectLst/>
          </p:spPr>
          <p:txBody>
            <a:bodyPr lIns="0" tIns="0" rIns="0" bIns="0"/>
            <a:lstStyle/>
            <a:p>
              <a:endParaRPr lang="pt-BR"/>
            </a:p>
          </p:txBody>
        </p:sp>
        <p:sp>
          <p:nvSpPr>
            <p:cNvPr id="78916" name="Line 68"/>
            <p:cNvSpPr>
              <a:spLocks noChangeShapeType="1"/>
            </p:cNvSpPr>
            <p:nvPr/>
          </p:nvSpPr>
          <p:spPr bwMode="auto">
            <a:xfrm rot="1800000" flipV="1">
              <a:off x="3480" y="2668"/>
              <a:ext cx="159" cy="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stealth" w="med" len="med"/>
            </a:ln>
            <a:effectLst/>
          </p:spPr>
          <p:txBody>
            <a:bodyPr lIns="0" tIns="0" rIns="0" bIns="0"/>
            <a:lstStyle/>
            <a:p>
              <a:endParaRPr lang="pt-BR"/>
            </a:p>
          </p:txBody>
        </p:sp>
      </p:grpSp>
      <p:grpSp>
        <p:nvGrpSpPr>
          <p:cNvPr id="6" name="Group 76"/>
          <p:cNvGrpSpPr>
            <a:grpSpLocks/>
          </p:cNvGrpSpPr>
          <p:nvPr/>
        </p:nvGrpSpPr>
        <p:grpSpPr bwMode="auto">
          <a:xfrm>
            <a:off x="4385247" y="2507009"/>
            <a:ext cx="1685925" cy="3230562"/>
            <a:chOff x="2600" y="1869"/>
            <a:chExt cx="1062" cy="2035"/>
          </a:xfrm>
        </p:grpSpPr>
        <p:sp>
          <p:nvSpPr>
            <p:cNvPr id="78857" name="Arc 9"/>
            <p:cNvSpPr>
              <a:spLocks/>
            </p:cNvSpPr>
            <p:nvPr/>
          </p:nvSpPr>
          <p:spPr bwMode="auto">
            <a:xfrm>
              <a:off x="2600" y="2210"/>
              <a:ext cx="720" cy="719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lIns="0" tIns="0" rIns="0" bIns="0"/>
            <a:lstStyle/>
            <a:p>
              <a:endParaRPr lang="pt-BR"/>
            </a:p>
          </p:txBody>
        </p:sp>
        <p:sp>
          <p:nvSpPr>
            <p:cNvPr id="78858" name="Arc 10"/>
            <p:cNvSpPr>
              <a:spLocks/>
            </p:cNvSpPr>
            <p:nvPr/>
          </p:nvSpPr>
          <p:spPr bwMode="auto">
            <a:xfrm flipV="1">
              <a:off x="2600" y="2929"/>
              <a:ext cx="720" cy="71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lIns="0" tIns="0" rIns="0" bIns="0"/>
            <a:lstStyle/>
            <a:p>
              <a:endParaRPr lang="pt-BR"/>
            </a:p>
          </p:txBody>
        </p:sp>
        <p:sp>
          <p:nvSpPr>
            <p:cNvPr id="78859" name="Arc 11"/>
            <p:cNvSpPr>
              <a:spLocks/>
            </p:cNvSpPr>
            <p:nvPr/>
          </p:nvSpPr>
          <p:spPr bwMode="auto">
            <a:xfrm>
              <a:off x="2600" y="2547"/>
              <a:ext cx="384" cy="383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lIns="0" tIns="0" rIns="0" bIns="0"/>
            <a:lstStyle/>
            <a:p>
              <a:endParaRPr lang="pt-BR"/>
            </a:p>
          </p:txBody>
        </p:sp>
        <p:sp>
          <p:nvSpPr>
            <p:cNvPr id="78860" name="Arc 12"/>
            <p:cNvSpPr>
              <a:spLocks/>
            </p:cNvSpPr>
            <p:nvPr/>
          </p:nvSpPr>
          <p:spPr bwMode="auto">
            <a:xfrm flipV="1">
              <a:off x="2600" y="2930"/>
              <a:ext cx="384" cy="38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lIns="0" tIns="0" rIns="0" bIns="0"/>
            <a:lstStyle/>
            <a:p>
              <a:endParaRPr lang="pt-BR"/>
            </a:p>
          </p:txBody>
        </p:sp>
        <p:sp>
          <p:nvSpPr>
            <p:cNvPr id="78861" name="Arc 13"/>
            <p:cNvSpPr>
              <a:spLocks/>
            </p:cNvSpPr>
            <p:nvPr/>
          </p:nvSpPr>
          <p:spPr bwMode="auto">
            <a:xfrm>
              <a:off x="2600" y="2379"/>
              <a:ext cx="551" cy="55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0000FF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/>
            <a:lstStyle/>
            <a:p>
              <a:endParaRPr lang="pt-BR"/>
            </a:p>
          </p:txBody>
        </p:sp>
        <p:sp>
          <p:nvSpPr>
            <p:cNvPr id="78862" name="Arc 14"/>
            <p:cNvSpPr>
              <a:spLocks/>
            </p:cNvSpPr>
            <p:nvPr/>
          </p:nvSpPr>
          <p:spPr bwMode="auto">
            <a:xfrm flipV="1">
              <a:off x="2600" y="2930"/>
              <a:ext cx="551" cy="55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0000FF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/>
            <a:lstStyle/>
            <a:p>
              <a:endParaRPr lang="pt-BR"/>
            </a:p>
          </p:txBody>
        </p:sp>
        <p:sp>
          <p:nvSpPr>
            <p:cNvPr id="78863" name="Arc 15"/>
            <p:cNvSpPr>
              <a:spLocks/>
            </p:cNvSpPr>
            <p:nvPr/>
          </p:nvSpPr>
          <p:spPr bwMode="auto">
            <a:xfrm>
              <a:off x="2600" y="2034"/>
              <a:ext cx="896" cy="89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0000FF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/>
            <a:lstStyle/>
            <a:p>
              <a:endParaRPr lang="pt-BR"/>
            </a:p>
          </p:txBody>
        </p:sp>
        <p:sp>
          <p:nvSpPr>
            <p:cNvPr id="78864" name="Arc 16"/>
            <p:cNvSpPr>
              <a:spLocks/>
            </p:cNvSpPr>
            <p:nvPr/>
          </p:nvSpPr>
          <p:spPr bwMode="auto">
            <a:xfrm flipV="1">
              <a:off x="2600" y="2929"/>
              <a:ext cx="896" cy="89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0000FF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/>
            <a:lstStyle/>
            <a:p>
              <a:endParaRPr lang="pt-BR"/>
            </a:p>
          </p:txBody>
        </p:sp>
        <p:sp>
          <p:nvSpPr>
            <p:cNvPr id="78865" name="Arc 17"/>
            <p:cNvSpPr>
              <a:spLocks/>
            </p:cNvSpPr>
            <p:nvPr/>
          </p:nvSpPr>
          <p:spPr bwMode="auto">
            <a:xfrm>
              <a:off x="2600" y="1869"/>
              <a:ext cx="1062" cy="106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lIns="0" tIns="0" rIns="0" bIns="0"/>
            <a:lstStyle/>
            <a:p>
              <a:endParaRPr lang="pt-BR"/>
            </a:p>
          </p:txBody>
        </p:sp>
        <p:sp>
          <p:nvSpPr>
            <p:cNvPr id="78866" name="Arc 18"/>
            <p:cNvSpPr>
              <a:spLocks/>
            </p:cNvSpPr>
            <p:nvPr/>
          </p:nvSpPr>
          <p:spPr bwMode="auto">
            <a:xfrm flipV="1">
              <a:off x="2600" y="2929"/>
              <a:ext cx="1062" cy="975"/>
            </a:xfrm>
            <a:custGeom>
              <a:avLst/>
              <a:gdLst>
                <a:gd name="G0" fmla="+- 0 0 0"/>
                <a:gd name="G1" fmla="+- 19873 0 0"/>
                <a:gd name="G2" fmla="+- 21600 0 0"/>
                <a:gd name="T0" fmla="*/ 8463 w 21600"/>
                <a:gd name="T1" fmla="*/ 0 h 19873"/>
                <a:gd name="T2" fmla="*/ 21600 w 21600"/>
                <a:gd name="T3" fmla="*/ 19873 h 19873"/>
                <a:gd name="T4" fmla="*/ 0 w 21600"/>
                <a:gd name="T5" fmla="*/ 19873 h 198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9873" fill="none" extrusionOk="0">
                  <a:moveTo>
                    <a:pt x="8463" y="-1"/>
                  </a:moveTo>
                  <a:cubicBezTo>
                    <a:pt x="16429" y="3392"/>
                    <a:pt x="21600" y="11214"/>
                    <a:pt x="21600" y="19873"/>
                  </a:cubicBezTo>
                </a:path>
                <a:path w="21600" h="19873" stroke="0" extrusionOk="0">
                  <a:moveTo>
                    <a:pt x="8463" y="-1"/>
                  </a:moveTo>
                  <a:cubicBezTo>
                    <a:pt x="16429" y="3392"/>
                    <a:pt x="21600" y="11214"/>
                    <a:pt x="21600" y="19873"/>
                  </a:cubicBezTo>
                  <a:lnTo>
                    <a:pt x="0" y="19873"/>
                  </a:lnTo>
                  <a:close/>
                </a:path>
              </a:pathLst>
            </a:cu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lIns="0" tIns="0" rIns="0" bIns="0"/>
            <a:lstStyle/>
            <a:p>
              <a:endParaRPr lang="pt-BR"/>
            </a:p>
          </p:txBody>
        </p:sp>
        <p:sp>
          <p:nvSpPr>
            <p:cNvPr id="78867" name="Arc 19"/>
            <p:cNvSpPr>
              <a:spLocks/>
            </p:cNvSpPr>
            <p:nvPr/>
          </p:nvSpPr>
          <p:spPr bwMode="auto">
            <a:xfrm>
              <a:off x="2600" y="2724"/>
              <a:ext cx="207" cy="20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0000FF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/>
            <a:lstStyle/>
            <a:p>
              <a:endParaRPr lang="pt-BR"/>
            </a:p>
          </p:txBody>
        </p:sp>
        <p:sp>
          <p:nvSpPr>
            <p:cNvPr id="78868" name="Arc 20"/>
            <p:cNvSpPr>
              <a:spLocks/>
            </p:cNvSpPr>
            <p:nvPr/>
          </p:nvSpPr>
          <p:spPr bwMode="auto">
            <a:xfrm flipV="1">
              <a:off x="2600" y="2930"/>
              <a:ext cx="207" cy="20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0000FF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/>
            <a:lstStyle/>
            <a:p>
              <a:endParaRPr lang="pt-BR"/>
            </a:p>
          </p:txBody>
        </p:sp>
        <p:sp>
          <p:nvSpPr>
            <p:cNvPr id="78913" name="Line 65"/>
            <p:cNvSpPr>
              <a:spLocks noChangeShapeType="1"/>
            </p:cNvSpPr>
            <p:nvPr/>
          </p:nvSpPr>
          <p:spPr bwMode="auto">
            <a:xfrm rot="1800000" flipV="1">
              <a:off x="3480" y="3544"/>
              <a:ext cx="159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stealth" w="med" len="med"/>
            </a:ln>
            <a:effectLst/>
          </p:spPr>
          <p:txBody>
            <a:bodyPr lIns="0" tIns="0" rIns="0" bIns="0"/>
            <a:lstStyle/>
            <a:p>
              <a:endParaRPr lang="pt-BR"/>
            </a:p>
          </p:txBody>
        </p:sp>
        <p:sp>
          <p:nvSpPr>
            <p:cNvPr id="78917" name="Line 69"/>
            <p:cNvSpPr>
              <a:spLocks noChangeShapeType="1"/>
            </p:cNvSpPr>
            <p:nvPr/>
          </p:nvSpPr>
          <p:spPr bwMode="auto">
            <a:xfrm rot="-1800000">
              <a:off x="3480" y="2310"/>
              <a:ext cx="159" cy="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stealth" w="med" len="med"/>
            </a:ln>
            <a:effectLst/>
          </p:spPr>
          <p:txBody>
            <a:bodyPr lIns="0" tIns="0" rIns="0" bIns="0"/>
            <a:lstStyle/>
            <a:p>
              <a:endParaRPr lang="pt-BR"/>
            </a:p>
          </p:txBody>
        </p:sp>
      </p:grpSp>
      <p:grpSp>
        <p:nvGrpSpPr>
          <p:cNvPr id="7" name="Group 72"/>
          <p:cNvGrpSpPr>
            <a:grpSpLocks/>
          </p:cNvGrpSpPr>
          <p:nvPr/>
        </p:nvGrpSpPr>
        <p:grpSpPr bwMode="auto">
          <a:xfrm>
            <a:off x="2972372" y="1656110"/>
            <a:ext cx="1106487" cy="3722687"/>
            <a:chOff x="1710" y="1333"/>
            <a:chExt cx="697" cy="2345"/>
          </a:xfrm>
        </p:grpSpPr>
        <p:sp>
          <p:nvSpPr>
            <p:cNvPr id="78870" name="Line 22"/>
            <p:cNvSpPr>
              <a:spLocks noChangeShapeType="1"/>
            </p:cNvSpPr>
            <p:nvPr/>
          </p:nvSpPr>
          <p:spPr bwMode="auto">
            <a:xfrm>
              <a:off x="1884" y="1333"/>
              <a:ext cx="0" cy="2345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/>
            <a:lstStyle/>
            <a:p>
              <a:endParaRPr lang="pt-BR"/>
            </a:p>
          </p:txBody>
        </p:sp>
        <p:sp>
          <p:nvSpPr>
            <p:cNvPr id="78871" name="Line 23"/>
            <p:cNvSpPr>
              <a:spLocks noChangeShapeType="1"/>
            </p:cNvSpPr>
            <p:nvPr/>
          </p:nvSpPr>
          <p:spPr bwMode="auto">
            <a:xfrm>
              <a:off x="2058" y="1333"/>
              <a:ext cx="0" cy="2345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lIns="0" tIns="0" rIns="0" bIns="0"/>
            <a:lstStyle/>
            <a:p>
              <a:endParaRPr lang="pt-BR"/>
            </a:p>
          </p:txBody>
        </p:sp>
        <p:sp>
          <p:nvSpPr>
            <p:cNvPr id="78872" name="Line 24"/>
            <p:cNvSpPr>
              <a:spLocks noChangeShapeType="1"/>
            </p:cNvSpPr>
            <p:nvPr/>
          </p:nvSpPr>
          <p:spPr bwMode="auto">
            <a:xfrm>
              <a:off x="2233" y="1333"/>
              <a:ext cx="0" cy="2345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/>
            <a:lstStyle/>
            <a:p>
              <a:endParaRPr lang="pt-BR"/>
            </a:p>
          </p:txBody>
        </p:sp>
        <p:sp>
          <p:nvSpPr>
            <p:cNvPr id="78873" name="Line 25"/>
            <p:cNvSpPr>
              <a:spLocks noChangeShapeType="1"/>
            </p:cNvSpPr>
            <p:nvPr/>
          </p:nvSpPr>
          <p:spPr bwMode="auto">
            <a:xfrm>
              <a:off x="2407" y="1333"/>
              <a:ext cx="0" cy="2345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lIns="0" tIns="0" rIns="0" bIns="0"/>
            <a:lstStyle/>
            <a:p>
              <a:endParaRPr lang="pt-BR"/>
            </a:p>
          </p:txBody>
        </p:sp>
        <p:sp>
          <p:nvSpPr>
            <p:cNvPr id="78874" name="Line 26"/>
            <p:cNvSpPr>
              <a:spLocks noChangeShapeType="1"/>
            </p:cNvSpPr>
            <p:nvPr/>
          </p:nvSpPr>
          <p:spPr bwMode="auto">
            <a:xfrm>
              <a:off x="1710" y="1333"/>
              <a:ext cx="0" cy="2345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lIns="0" tIns="0" rIns="0" bIns="0"/>
            <a:lstStyle/>
            <a:p>
              <a:endParaRPr lang="pt-BR"/>
            </a:p>
          </p:txBody>
        </p:sp>
        <p:sp>
          <p:nvSpPr>
            <p:cNvPr id="78915" name="Line 67"/>
            <p:cNvSpPr>
              <a:spLocks noChangeShapeType="1"/>
            </p:cNvSpPr>
            <p:nvPr/>
          </p:nvSpPr>
          <p:spPr bwMode="auto">
            <a:xfrm>
              <a:off x="1710" y="3561"/>
              <a:ext cx="159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stealth" w="med" len="med"/>
            </a:ln>
            <a:effectLst/>
          </p:spPr>
          <p:txBody>
            <a:bodyPr lIns="0" tIns="0" rIns="0" bIns="0"/>
            <a:lstStyle/>
            <a:p>
              <a:endParaRPr lang="pt-BR"/>
            </a:p>
          </p:txBody>
        </p:sp>
        <p:sp>
          <p:nvSpPr>
            <p:cNvPr id="78918" name="Line 70"/>
            <p:cNvSpPr>
              <a:spLocks noChangeShapeType="1"/>
            </p:cNvSpPr>
            <p:nvPr/>
          </p:nvSpPr>
          <p:spPr bwMode="auto">
            <a:xfrm>
              <a:off x="1710" y="1456"/>
              <a:ext cx="159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stealth" w="med" len="med"/>
            </a:ln>
            <a:effectLst/>
          </p:spPr>
          <p:txBody>
            <a:bodyPr lIns="0" tIns="0" rIns="0" bIns="0"/>
            <a:lstStyle/>
            <a:p>
              <a:endParaRPr lang="pt-BR"/>
            </a:p>
          </p:txBody>
        </p:sp>
      </p:grpSp>
      <p:grpSp>
        <p:nvGrpSpPr>
          <p:cNvPr id="8" name="Group 78"/>
          <p:cNvGrpSpPr>
            <a:grpSpLocks/>
          </p:cNvGrpSpPr>
          <p:nvPr/>
        </p:nvGrpSpPr>
        <p:grpSpPr bwMode="auto">
          <a:xfrm>
            <a:off x="4429696" y="2757835"/>
            <a:ext cx="1225550" cy="960437"/>
            <a:chOff x="2628" y="2027"/>
            <a:chExt cx="772" cy="605"/>
          </a:xfrm>
        </p:grpSpPr>
        <p:sp>
          <p:nvSpPr>
            <p:cNvPr id="78888" name="Text Box 40"/>
            <p:cNvSpPr txBox="1">
              <a:spLocks noChangeArrowheads="1"/>
            </p:cNvSpPr>
            <p:nvPr/>
          </p:nvSpPr>
          <p:spPr bwMode="auto">
            <a:xfrm>
              <a:off x="2963" y="2171"/>
              <a:ext cx="123" cy="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algn="ctr" eaLnBrk="0" hangingPunct="0"/>
              <a:r>
                <a:rPr lang="pt-BR" sz="1400" b="1" i="1" dirty="0">
                  <a:solidFill>
                    <a:srgbClr val="FF0000"/>
                  </a:solidFill>
                </a:rPr>
                <a:t>y</a:t>
              </a:r>
              <a:endParaRPr lang="pt-BR" sz="1600" b="1" i="1" dirty="0">
                <a:solidFill>
                  <a:srgbClr val="FF0000"/>
                </a:solidFill>
              </a:endParaRPr>
            </a:p>
          </p:txBody>
        </p:sp>
        <p:sp>
          <p:nvSpPr>
            <p:cNvPr id="78891" name="Text Box 43"/>
            <p:cNvSpPr txBox="1">
              <a:spLocks noChangeArrowheads="1"/>
            </p:cNvSpPr>
            <p:nvPr/>
          </p:nvSpPr>
          <p:spPr bwMode="auto">
            <a:xfrm>
              <a:off x="3227" y="2449"/>
              <a:ext cx="111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algn="ctr" eaLnBrk="0" hangingPunct="0"/>
              <a:r>
                <a:rPr lang="pt-BR" sz="1400" b="1" i="1" dirty="0">
                  <a:solidFill>
                    <a:srgbClr val="FF0000"/>
                  </a:solidFill>
                </a:rPr>
                <a:t>z</a:t>
              </a:r>
              <a:endParaRPr lang="pt-BR" sz="1600" b="1" i="1" dirty="0">
                <a:solidFill>
                  <a:srgbClr val="FF0000"/>
                </a:solidFill>
              </a:endParaRPr>
            </a:p>
          </p:txBody>
        </p:sp>
        <p:sp>
          <p:nvSpPr>
            <p:cNvPr id="78896" name="Text Box 48"/>
            <p:cNvSpPr txBox="1">
              <a:spLocks noChangeArrowheads="1"/>
            </p:cNvSpPr>
            <p:nvPr/>
          </p:nvSpPr>
          <p:spPr bwMode="auto">
            <a:xfrm>
              <a:off x="2628" y="2043"/>
              <a:ext cx="121" cy="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algn="ctr" eaLnBrk="0" hangingPunct="0"/>
              <a:r>
                <a:rPr lang="pt-BR" sz="1400" b="1" i="1" dirty="0">
                  <a:solidFill>
                    <a:srgbClr val="FF0000"/>
                  </a:solidFill>
                </a:rPr>
                <a:t>x</a:t>
              </a:r>
              <a:endParaRPr lang="pt-BR" sz="1600" b="1" i="1" dirty="0">
                <a:solidFill>
                  <a:srgbClr val="FF0000"/>
                </a:solidFill>
              </a:endParaRPr>
            </a:p>
          </p:txBody>
        </p:sp>
        <p:sp>
          <p:nvSpPr>
            <p:cNvPr id="78889" name="Oval 41"/>
            <p:cNvSpPr>
              <a:spLocks noChangeArrowheads="1"/>
            </p:cNvSpPr>
            <p:nvPr/>
          </p:nvSpPr>
          <p:spPr bwMode="auto">
            <a:xfrm>
              <a:off x="3094" y="2178"/>
              <a:ext cx="48" cy="48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0" tIns="0" rIns="0" bIns="0"/>
            <a:lstStyle/>
            <a:p>
              <a:endParaRPr lang="pt-BR"/>
            </a:p>
          </p:txBody>
        </p:sp>
        <p:sp>
          <p:nvSpPr>
            <p:cNvPr id="78890" name="Oval 42"/>
            <p:cNvSpPr>
              <a:spLocks noChangeArrowheads="1"/>
            </p:cNvSpPr>
            <p:nvPr/>
          </p:nvSpPr>
          <p:spPr bwMode="auto">
            <a:xfrm>
              <a:off x="3353" y="2464"/>
              <a:ext cx="47" cy="48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0" tIns="0" rIns="0" bIns="0"/>
            <a:lstStyle/>
            <a:p>
              <a:endParaRPr lang="pt-BR"/>
            </a:p>
          </p:txBody>
        </p:sp>
        <p:sp>
          <p:nvSpPr>
            <p:cNvPr id="78897" name="Oval 49"/>
            <p:cNvSpPr>
              <a:spLocks noChangeArrowheads="1"/>
            </p:cNvSpPr>
            <p:nvPr/>
          </p:nvSpPr>
          <p:spPr bwMode="auto">
            <a:xfrm>
              <a:off x="2753" y="2027"/>
              <a:ext cx="48" cy="48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0" tIns="0" rIns="0" bIns="0"/>
            <a:lstStyle/>
            <a:p>
              <a:endParaRPr lang="pt-BR"/>
            </a:p>
          </p:txBody>
        </p:sp>
      </p:grpSp>
      <p:grpSp>
        <p:nvGrpSpPr>
          <p:cNvPr id="9" name="Group 77"/>
          <p:cNvGrpSpPr>
            <a:grpSpLocks/>
          </p:cNvGrpSpPr>
          <p:nvPr/>
        </p:nvGrpSpPr>
        <p:grpSpPr bwMode="auto">
          <a:xfrm>
            <a:off x="4863083" y="2351434"/>
            <a:ext cx="1257300" cy="1250950"/>
            <a:chOff x="2901" y="1771"/>
            <a:chExt cx="792" cy="788"/>
          </a:xfrm>
        </p:grpSpPr>
        <p:sp>
          <p:nvSpPr>
            <p:cNvPr id="78893" name="Text Box 45"/>
            <p:cNvSpPr txBox="1">
              <a:spLocks noChangeArrowheads="1"/>
            </p:cNvSpPr>
            <p:nvPr/>
          </p:nvSpPr>
          <p:spPr bwMode="auto">
            <a:xfrm>
              <a:off x="3564" y="2410"/>
              <a:ext cx="129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algn="ctr" eaLnBrk="0" hangingPunct="0"/>
              <a:r>
                <a:rPr lang="pt-BR" sz="1400" b="1" i="1" dirty="0"/>
                <a:t>c</a:t>
              </a:r>
              <a:endParaRPr lang="pt-BR" sz="1600" b="1" i="1" dirty="0"/>
            </a:p>
          </p:txBody>
        </p:sp>
        <p:sp>
          <p:nvSpPr>
            <p:cNvPr id="78895" name="Text Box 47"/>
            <p:cNvSpPr txBox="1">
              <a:spLocks noChangeArrowheads="1"/>
            </p:cNvSpPr>
            <p:nvPr/>
          </p:nvSpPr>
          <p:spPr bwMode="auto">
            <a:xfrm>
              <a:off x="3300" y="2027"/>
              <a:ext cx="162" cy="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algn="ctr" eaLnBrk="0" hangingPunct="0"/>
              <a:r>
                <a:rPr lang="pt-BR" sz="1400" b="1" i="1" dirty="0"/>
                <a:t>b</a:t>
              </a:r>
              <a:endParaRPr lang="pt-BR" sz="1600" b="1" i="1" dirty="0"/>
            </a:p>
          </p:txBody>
        </p:sp>
        <p:sp>
          <p:nvSpPr>
            <p:cNvPr id="78898" name="Text Box 50"/>
            <p:cNvSpPr txBox="1">
              <a:spLocks noChangeArrowheads="1"/>
            </p:cNvSpPr>
            <p:nvPr/>
          </p:nvSpPr>
          <p:spPr bwMode="auto">
            <a:xfrm>
              <a:off x="2928" y="1771"/>
              <a:ext cx="151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algn="ctr" eaLnBrk="0" hangingPunct="0"/>
              <a:r>
                <a:rPr lang="pt-BR" sz="1400" b="1" i="1" dirty="0"/>
                <a:t>a</a:t>
              </a:r>
              <a:endParaRPr lang="pt-BR" sz="1600" b="1" i="1" dirty="0"/>
            </a:p>
          </p:txBody>
        </p:sp>
        <p:sp>
          <p:nvSpPr>
            <p:cNvPr id="78892" name="Oval 44"/>
            <p:cNvSpPr>
              <a:spLocks noChangeArrowheads="1"/>
            </p:cNvSpPr>
            <p:nvPr/>
          </p:nvSpPr>
          <p:spPr bwMode="auto">
            <a:xfrm>
              <a:off x="3535" y="2460"/>
              <a:ext cx="47" cy="47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0" tIns="0" rIns="0" bIns="0"/>
            <a:lstStyle/>
            <a:p>
              <a:endParaRPr lang="pt-BR"/>
            </a:p>
          </p:txBody>
        </p:sp>
        <p:sp>
          <p:nvSpPr>
            <p:cNvPr id="78894" name="Oval 46"/>
            <p:cNvSpPr>
              <a:spLocks noChangeArrowheads="1"/>
            </p:cNvSpPr>
            <p:nvPr/>
          </p:nvSpPr>
          <p:spPr bwMode="auto">
            <a:xfrm>
              <a:off x="3267" y="2110"/>
              <a:ext cx="48" cy="47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0" tIns="0" rIns="0" bIns="0"/>
            <a:lstStyle/>
            <a:p>
              <a:endParaRPr lang="pt-BR"/>
            </a:p>
          </p:txBody>
        </p:sp>
        <p:sp>
          <p:nvSpPr>
            <p:cNvPr id="78899" name="Oval 51"/>
            <p:cNvSpPr>
              <a:spLocks noChangeArrowheads="1"/>
            </p:cNvSpPr>
            <p:nvPr/>
          </p:nvSpPr>
          <p:spPr bwMode="auto">
            <a:xfrm>
              <a:off x="2901" y="1897"/>
              <a:ext cx="48" cy="48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0" tIns="0" rIns="0" bIns="0"/>
            <a:lstStyle/>
            <a:p>
              <a:endParaRPr lang="pt-BR"/>
            </a:p>
          </p:txBody>
        </p:sp>
      </p:grpSp>
      <p:grpSp>
        <p:nvGrpSpPr>
          <p:cNvPr id="10" name="Group 79"/>
          <p:cNvGrpSpPr>
            <a:grpSpLocks/>
          </p:cNvGrpSpPr>
          <p:nvPr/>
        </p:nvGrpSpPr>
        <p:grpSpPr bwMode="auto">
          <a:xfrm>
            <a:off x="4526534" y="3124546"/>
            <a:ext cx="854075" cy="1403350"/>
            <a:chOff x="2689" y="2258"/>
            <a:chExt cx="538" cy="884"/>
          </a:xfrm>
        </p:grpSpPr>
        <p:sp>
          <p:nvSpPr>
            <p:cNvPr id="78900" name="Text Box 52"/>
            <p:cNvSpPr txBox="1">
              <a:spLocks noChangeArrowheads="1"/>
            </p:cNvSpPr>
            <p:nvPr/>
          </p:nvSpPr>
          <p:spPr bwMode="auto">
            <a:xfrm>
              <a:off x="2689" y="2258"/>
              <a:ext cx="172" cy="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algn="ctr" eaLnBrk="0" hangingPunct="0"/>
              <a:r>
                <a:rPr lang="pt-BR" sz="1400" b="1">
                  <a:solidFill>
                    <a:srgbClr val="FF6633"/>
                  </a:solidFill>
                </a:rPr>
                <a:t>3</a:t>
              </a:r>
              <a:endParaRPr lang="pt-BR" sz="1600" b="1">
                <a:solidFill>
                  <a:srgbClr val="FF6633"/>
                </a:solidFill>
              </a:endParaRPr>
            </a:p>
          </p:txBody>
        </p:sp>
        <p:sp>
          <p:nvSpPr>
            <p:cNvPr id="78902" name="Text Box 54"/>
            <p:cNvSpPr txBox="1">
              <a:spLocks noChangeArrowheads="1"/>
            </p:cNvSpPr>
            <p:nvPr/>
          </p:nvSpPr>
          <p:spPr bwMode="auto">
            <a:xfrm>
              <a:off x="3006" y="2659"/>
              <a:ext cx="93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algn="ctr" eaLnBrk="0" hangingPunct="0"/>
              <a:r>
                <a:rPr lang="pt-BR" sz="1400" b="1">
                  <a:solidFill>
                    <a:srgbClr val="FF6633"/>
                  </a:solidFill>
                </a:rPr>
                <a:t>2</a:t>
              </a:r>
              <a:endParaRPr lang="pt-BR" sz="1600" b="1">
                <a:solidFill>
                  <a:srgbClr val="FF6633"/>
                </a:solidFill>
              </a:endParaRPr>
            </a:p>
          </p:txBody>
        </p:sp>
        <p:sp>
          <p:nvSpPr>
            <p:cNvPr id="78904" name="Text Box 56"/>
            <p:cNvSpPr txBox="1">
              <a:spLocks noChangeArrowheads="1"/>
            </p:cNvSpPr>
            <p:nvPr/>
          </p:nvSpPr>
          <p:spPr bwMode="auto">
            <a:xfrm>
              <a:off x="3140" y="3009"/>
              <a:ext cx="87" cy="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algn="ctr" eaLnBrk="0" hangingPunct="0"/>
              <a:r>
                <a:rPr lang="pt-BR" sz="1400" b="1">
                  <a:solidFill>
                    <a:srgbClr val="FF6633"/>
                  </a:solidFill>
                </a:rPr>
                <a:t>1</a:t>
              </a:r>
            </a:p>
          </p:txBody>
        </p:sp>
        <p:sp>
          <p:nvSpPr>
            <p:cNvPr id="78901" name="Oval 53"/>
            <p:cNvSpPr>
              <a:spLocks noChangeArrowheads="1"/>
            </p:cNvSpPr>
            <p:nvPr/>
          </p:nvSpPr>
          <p:spPr bwMode="auto">
            <a:xfrm>
              <a:off x="2750" y="2382"/>
              <a:ext cx="47" cy="48"/>
            </a:xfrm>
            <a:prstGeom prst="ellipse">
              <a:avLst/>
            </a:prstGeom>
            <a:solidFill>
              <a:srgbClr val="FF6633"/>
            </a:solidFill>
            <a:ln w="12700">
              <a:solidFill>
                <a:srgbClr val="FF6633"/>
              </a:solidFill>
              <a:round/>
              <a:headEnd/>
              <a:tailEnd/>
            </a:ln>
            <a:effectLst/>
          </p:spPr>
          <p:txBody>
            <a:bodyPr lIns="0" tIns="0" rIns="0" bIns="0"/>
            <a:lstStyle/>
            <a:p>
              <a:endParaRPr lang="pt-BR"/>
            </a:p>
          </p:txBody>
        </p:sp>
        <p:sp>
          <p:nvSpPr>
            <p:cNvPr id="78903" name="Oval 55"/>
            <p:cNvSpPr>
              <a:spLocks noChangeArrowheads="1"/>
            </p:cNvSpPr>
            <p:nvPr/>
          </p:nvSpPr>
          <p:spPr bwMode="auto">
            <a:xfrm>
              <a:off x="3026" y="2600"/>
              <a:ext cx="48" cy="47"/>
            </a:xfrm>
            <a:prstGeom prst="ellipse">
              <a:avLst/>
            </a:prstGeom>
            <a:solidFill>
              <a:srgbClr val="FF6633"/>
            </a:solidFill>
            <a:ln w="12700">
              <a:solidFill>
                <a:srgbClr val="FF6633"/>
              </a:solidFill>
              <a:round/>
              <a:headEnd/>
              <a:tailEnd/>
            </a:ln>
            <a:effectLst/>
          </p:spPr>
          <p:txBody>
            <a:bodyPr lIns="0" tIns="0" rIns="0" bIns="0"/>
            <a:lstStyle/>
            <a:p>
              <a:endParaRPr lang="pt-BR"/>
            </a:p>
          </p:txBody>
        </p:sp>
        <p:sp>
          <p:nvSpPr>
            <p:cNvPr id="78905" name="Oval 57"/>
            <p:cNvSpPr>
              <a:spLocks noChangeArrowheads="1"/>
            </p:cNvSpPr>
            <p:nvPr/>
          </p:nvSpPr>
          <p:spPr bwMode="auto">
            <a:xfrm>
              <a:off x="3121" y="2954"/>
              <a:ext cx="49" cy="48"/>
            </a:xfrm>
            <a:prstGeom prst="ellipse">
              <a:avLst/>
            </a:prstGeom>
            <a:solidFill>
              <a:srgbClr val="FF6633"/>
            </a:solidFill>
            <a:ln w="12700">
              <a:solidFill>
                <a:srgbClr val="FF6633"/>
              </a:solidFill>
              <a:round/>
              <a:headEnd/>
              <a:tailEnd/>
            </a:ln>
            <a:effectLst/>
          </p:spPr>
          <p:txBody>
            <a:bodyPr lIns="0" tIns="0" rIns="0" bIns="0"/>
            <a:lstStyle/>
            <a:p>
              <a:endParaRPr lang="pt-BR"/>
            </a:p>
          </p:txBody>
        </p:sp>
      </p:grpSp>
      <p:sp>
        <p:nvSpPr>
          <p:cNvPr id="78996" name="Rectangle 148"/>
          <p:cNvSpPr>
            <a:spLocks noChangeArrowheads="1"/>
          </p:cNvSpPr>
          <p:nvPr/>
        </p:nvSpPr>
        <p:spPr bwMode="auto">
          <a:xfrm>
            <a:off x="7047482" y="1320104"/>
            <a:ext cx="3912415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tabLst>
                <a:tab pos="0" algn="l"/>
              </a:tabLst>
            </a:pPr>
            <a:r>
              <a:rPr kumimoji="1" lang="en-US" sz="24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Interferência</a:t>
            </a:r>
            <a:r>
              <a:rPr kumimoji="1" lang="en-US" sz="2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1" lang="en-US" sz="24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Construtiva</a:t>
            </a:r>
            <a:r>
              <a:rPr kumimoji="1" lang="en-US" sz="2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kumimoji="1" lang="en-US" sz="24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Ventres</a:t>
            </a:r>
            <a:r>
              <a:rPr kumimoji="1" lang="en-US" sz="2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algn="ctr">
              <a:tabLst>
                <a:tab pos="0" algn="l"/>
              </a:tabLst>
            </a:pPr>
            <a:endParaRPr kumimoji="1" lang="en-US" sz="2400" i="1" dirty="0">
              <a:latin typeface="Arial" pitchFamily="34" charset="0"/>
              <a:cs typeface="Arial" pitchFamily="34" charset="0"/>
            </a:endParaRPr>
          </a:p>
          <a:p>
            <a:pPr algn="ctr">
              <a:tabLst>
                <a:tab pos="0" algn="l"/>
              </a:tabLst>
            </a:pPr>
            <a:r>
              <a:rPr kumimoji="1" lang="en-US" sz="2400" dirty="0" err="1">
                <a:latin typeface="Arial" pitchFamily="34" charset="0"/>
                <a:cs typeface="Arial" pitchFamily="34" charset="0"/>
              </a:rPr>
              <a:t>Dupla</a:t>
            </a:r>
            <a:r>
              <a:rPr kumimoji="1"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kumimoji="1" lang="en-US" sz="2400" dirty="0" err="1">
                <a:latin typeface="Arial" pitchFamily="34" charset="0"/>
                <a:cs typeface="Arial" pitchFamily="34" charset="0"/>
              </a:rPr>
              <a:t>crista</a:t>
            </a:r>
            <a:r>
              <a:rPr kumimoji="1" lang="en-US" sz="2400" dirty="0">
                <a:latin typeface="Arial" pitchFamily="34" charset="0"/>
                <a:cs typeface="Arial" pitchFamily="34" charset="0"/>
              </a:rPr>
              <a:t> : </a:t>
            </a:r>
            <a:r>
              <a:rPr kumimoji="1" lang="en-US" sz="2400" i="1" dirty="0">
                <a:latin typeface="Arial" pitchFamily="34" charset="0"/>
                <a:cs typeface="Arial" pitchFamily="34" charset="0"/>
              </a:rPr>
              <a:t>a, b</a:t>
            </a:r>
            <a:r>
              <a:rPr kumimoji="1" lang="en-US" sz="2400" dirty="0">
                <a:latin typeface="Arial" pitchFamily="34" charset="0"/>
                <a:cs typeface="Arial" pitchFamily="34" charset="0"/>
              </a:rPr>
              <a:t> e </a:t>
            </a:r>
            <a:r>
              <a:rPr kumimoji="1" lang="en-US" sz="2400" i="1" dirty="0">
                <a:latin typeface="Arial" pitchFamily="34" charset="0"/>
                <a:cs typeface="Arial" pitchFamily="34" charset="0"/>
              </a:rPr>
              <a:t>c</a:t>
            </a:r>
            <a:endParaRPr kumimoji="1" lang="en-US" sz="2400" dirty="0">
              <a:latin typeface="Arial" pitchFamily="34" charset="0"/>
              <a:cs typeface="Arial" pitchFamily="34" charset="0"/>
            </a:endParaRPr>
          </a:p>
          <a:p>
            <a:pPr algn="ctr" eaLnBrk="0" hangingPunct="0">
              <a:tabLst>
                <a:tab pos="0" algn="l"/>
              </a:tabLst>
            </a:pPr>
            <a:r>
              <a:rPr kumimoji="1" lang="es-ES_tradnl" sz="2400" dirty="0">
                <a:latin typeface="Arial" pitchFamily="34" charset="0"/>
                <a:cs typeface="Arial" pitchFamily="34" charset="0"/>
              </a:rPr>
              <a:t>Duplo vale   : </a:t>
            </a:r>
            <a:r>
              <a:rPr kumimoji="1" lang="es-ES_tradnl" sz="2400" i="1" dirty="0">
                <a:latin typeface="Arial" pitchFamily="34" charset="0"/>
                <a:cs typeface="Arial" pitchFamily="34" charset="0"/>
              </a:rPr>
              <a:t>x, y </a:t>
            </a:r>
            <a:r>
              <a:rPr kumimoji="1" lang="es-ES_tradnl" sz="2400" dirty="0">
                <a:latin typeface="Arial" pitchFamily="34" charset="0"/>
                <a:cs typeface="Arial" pitchFamily="34" charset="0"/>
              </a:rPr>
              <a:t>e </a:t>
            </a:r>
            <a:r>
              <a:rPr kumimoji="1" lang="es-ES_tradnl" sz="2400" i="1" dirty="0">
                <a:latin typeface="Arial" pitchFamily="34" charset="0"/>
                <a:cs typeface="Arial" pitchFamily="34" charset="0"/>
              </a:rPr>
              <a:t>z  </a:t>
            </a:r>
            <a:endParaRPr kumimoji="1" lang="en-US" sz="2400" dirty="0">
              <a:latin typeface="Arial" pitchFamily="34" charset="0"/>
              <a:cs typeface="Arial" pitchFamily="34" charset="0"/>
            </a:endParaRPr>
          </a:p>
          <a:p>
            <a:pPr algn="ctr" eaLnBrk="0" hangingPunct="0">
              <a:tabLst>
                <a:tab pos="0" algn="l"/>
              </a:tabLst>
            </a:pPr>
            <a:endParaRPr kumimoji="1" lang="es-ES_tradnl" sz="2400" dirty="0">
              <a:latin typeface="Arial" pitchFamily="34" charset="0"/>
              <a:cs typeface="Arial" pitchFamily="34" charset="0"/>
            </a:endParaRPr>
          </a:p>
          <a:p>
            <a:pPr algn="ctr" eaLnBrk="0" hangingPunct="0">
              <a:tabLst>
                <a:tab pos="0" algn="l"/>
              </a:tabLst>
            </a:pPr>
            <a:r>
              <a:rPr kumimoji="1" lang="es-ES_tradnl" sz="2400" dirty="0">
                <a:latin typeface="Arial" pitchFamily="34" charset="0"/>
                <a:cs typeface="Arial" pitchFamily="34" charset="0"/>
              </a:rPr>
              <a:t> </a:t>
            </a:r>
            <a:endParaRPr kumimoji="1" lang="en-US" sz="2400" dirty="0">
              <a:latin typeface="Arial" pitchFamily="34" charset="0"/>
              <a:cs typeface="Arial" pitchFamily="34" charset="0"/>
            </a:endParaRPr>
          </a:p>
          <a:p>
            <a:pPr algn="ctr" eaLnBrk="0" hangingPunct="0">
              <a:tabLst>
                <a:tab pos="0" algn="l"/>
              </a:tabLst>
            </a:pPr>
            <a:r>
              <a:rPr kumimoji="1" lang="en-US" sz="2400" i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Interferência</a:t>
            </a:r>
            <a:r>
              <a:rPr kumimoji="1" lang="en-US" sz="24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1" lang="en-US" sz="2400" i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Destrutiva</a:t>
            </a:r>
            <a:r>
              <a:rPr kumimoji="1" lang="en-US" sz="24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kumimoji="1" lang="en-US" sz="2400" i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Nós</a:t>
            </a:r>
            <a:r>
              <a:rPr kumimoji="1" lang="en-US" sz="24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):</a:t>
            </a:r>
          </a:p>
          <a:p>
            <a:pPr algn="ctr" eaLnBrk="0" hangingPunct="0">
              <a:tabLst>
                <a:tab pos="0" algn="l"/>
              </a:tabLst>
            </a:pPr>
            <a:endParaRPr kumimoji="1" lang="en-US" sz="24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>
              <a:tabLst>
                <a:tab pos="0" algn="l"/>
              </a:tabLst>
            </a:pPr>
            <a:r>
              <a:rPr kumimoji="1" lang="en-US" sz="2400" dirty="0" err="1">
                <a:latin typeface="Arial" pitchFamily="34" charset="0"/>
                <a:cs typeface="Arial" pitchFamily="34" charset="0"/>
              </a:rPr>
              <a:t>Crista</a:t>
            </a:r>
            <a:r>
              <a:rPr kumimoji="1" lang="en-US" sz="2400" dirty="0">
                <a:latin typeface="Arial" pitchFamily="34" charset="0"/>
                <a:cs typeface="Arial" pitchFamily="34" charset="0"/>
              </a:rPr>
              <a:t> + vale: </a:t>
            </a:r>
            <a:r>
              <a:rPr kumimoji="1" lang="en-US" sz="2400" i="1" dirty="0">
                <a:solidFill>
                  <a:srgbClr val="FF6633"/>
                </a:solidFill>
                <a:latin typeface="Arial" pitchFamily="34" charset="0"/>
                <a:cs typeface="Arial" pitchFamily="34" charset="0"/>
              </a:rPr>
              <a:t>1, 2 </a:t>
            </a:r>
            <a:r>
              <a:rPr kumimoji="1" lang="en-US" sz="2400" dirty="0">
                <a:solidFill>
                  <a:srgbClr val="FF6633"/>
                </a:solidFill>
                <a:latin typeface="Arial" pitchFamily="34" charset="0"/>
                <a:cs typeface="Arial" pitchFamily="34" charset="0"/>
              </a:rPr>
              <a:t>e </a:t>
            </a:r>
            <a:r>
              <a:rPr kumimoji="1" lang="en-US" sz="2400" i="1" dirty="0">
                <a:solidFill>
                  <a:srgbClr val="FF6633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kumimoji="1" lang="en-US" sz="2400" dirty="0">
                <a:latin typeface="Arial" pitchFamily="34" charset="0"/>
                <a:cs typeface="Arial" pitchFamily="34" charset="0"/>
              </a:rPr>
              <a:t> </a:t>
            </a:r>
            <a:endParaRPr kumimoji="1"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2" dur="500"/>
                                        <p:tgtEl>
                                          <p:spTgt spid="78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996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experimento de Young.jpg"/>
          <p:cNvPicPr>
            <a:picLocks noChangeAspect="1"/>
          </p:cNvPicPr>
          <p:nvPr/>
        </p:nvPicPr>
        <p:blipFill rotWithShape="1">
          <a:blip r:embed="rId2" cstate="print"/>
          <a:srcRect t="2915" b="2747"/>
          <a:stretch/>
        </p:blipFill>
        <p:spPr>
          <a:xfrm>
            <a:off x="131676" y="4961"/>
            <a:ext cx="11928648" cy="685303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5190" name="Picture 6" descr="new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664423" y="3064384"/>
            <a:ext cx="4863154" cy="3789040"/>
          </a:xfrm>
          <a:noFill/>
          <a:ln/>
        </p:spPr>
      </p:pic>
      <p:sp>
        <p:nvSpPr>
          <p:cNvPr id="6" name="CaixaDeTexto 5"/>
          <p:cNvSpPr txBox="1"/>
          <p:nvPr/>
        </p:nvSpPr>
        <p:spPr>
          <a:xfrm>
            <a:off x="263352" y="1234950"/>
            <a:ext cx="11665296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Tx/>
              <a:buNone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Newton, influenciado pela “filosofia corpuscular”, imaginou desde o início que a luz seria constituída por corpúsculos. </a:t>
            </a:r>
            <a:r>
              <a:rPr kumimoji="1" lang="pt-BR" sz="2400" dirty="0">
                <a:latin typeface="Arial" pitchFamily="34" charset="0"/>
                <a:cs typeface="Arial" pitchFamily="34" charset="0"/>
              </a:rPr>
              <a:t>No entanto, seu estudo da composição da luz do Sol era independente desse tipo de hipóteses.</a:t>
            </a:r>
            <a:endParaRPr kumimoji="1" lang="pt-B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0" y="188640"/>
            <a:ext cx="12192000" cy="581772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pt-BR" sz="3200" b="1" dirty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Isaac Newton</a:t>
            </a:r>
            <a:r>
              <a:rPr lang="pt-BR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e o Modelo Corpuscular</a:t>
            </a:r>
            <a:endParaRPr lang="pt-BR" sz="3200" b="1" dirty="0">
              <a:solidFill>
                <a:srgbClr val="FF000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double-slit-experiment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59496" y="-5908"/>
            <a:ext cx="9108504" cy="6863908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99356" y="412428"/>
            <a:ext cx="11593288" cy="2793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just">
              <a:lnSpc>
                <a:spcPct val="150000"/>
              </a:lnSpc>
              <a:spcBef>
                <a:spcPct val="0"/>
              </a:spcBef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As pesquisas de Thomas Young defendendo a teoria ondulatória da luz foram muito bem feitas, mas não convenceram praticamente ninguém.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	Em torno de 1810, a teoria corpuscular dominava.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	Sua principal conclusão foi a que </a:t>
            </a:r>
            <a:r>
              <a:rPr lang="pt-B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cores diferentes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são produzidas por ondas de </a:t>
            </a:r>
            <a:r>
              <a:rPr lang="pt-B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diferentes comprimentos de onda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3" name="Imagem 2" descr="LuzOndasCírculoCromáticoME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49" y="3645024"/>
            <a:ext cx="6484150" cy="2793842"/>
          </a:xfrm>
          <a:prstGeom prst="rect">
            <a:avLst/>
          </a:prstGeom>
        </p:spPr>
      </p:pic>
      <p:pic>
        <p:nvPicPr>
          <p:cNvPr id="4" name="Imagem 3" descr="luz-visivel-comprimen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7810" y="3645024"/>
            <a:ext cx="5214791" cy="2793843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7" descr="1newt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61821" y="142854"/>
            <a:ext cx="2657109" cy="3643337"/>
          </a:xfrm>
          <a:prstGeom prst="rect">
            <a:avLst/>
          </a:prstGeom>
          <a:noFill/>
          <a:ln w="9525">
            <a:solidFill>
              <a:srgbClr val="5F5F5F"/>
            </a:solidFill>
            <a:miter lim="800000"/>
            <a:headEnd/>
            <a:tailEnd/>
          </a:ln>
        </p:spPr>
      </p:pic>
      <p:pic>
        <p:nvPicPr>
          <p:cNvPr id="3078" name="Picture 11" descr="1huygen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761" y="142852"/>
            <a:ext cx="2491929" cy="3681418"/>
          </a:xfrm>
          <a:prstGeom prst="rect">
            <a:avLst/>
          </a:prstGeom>
          <a:noFill/>
          <a:ln w="9525">
            <a:solidFill>
              <a:srgbClr val="595959"/>
            </a:solidFill>
            <a:miter lim="800000"/>
            <a:headEnd/>
            <a:tailEnd/>
          </a:ln>
        </p:spPr>
      </p:pic>
      <p:sp>
        <p:nvSpPr>
          <p:cNvPr id="3079" name="AutoShape 13"/>
          <p:cNvSpPr>
            <a:spLocks noChangeArrowheads="1"/>
          </p:cNvSpPr>
          <p:nvPr/>
        </p:nvSpPr>
        <p:spPr bwMode="auto">
          <a:xfrm rot="2585024">
            <a:off x="4876624" y="965672"/>
            <a:ext cx="2295880" cy="2352194"/>
          </a:xfrm>
          <a:prstGeom prst="plus">
            <a:avLst>
              <a:gd name="adj" fmla="val 44653"/>
            </a:avLst>
          </a:prstGeom>
          <a:gradFill rotWithShape="0">
            <a:gsLst>
              <a:gs pos="0">
                <a:srgbClr val="7600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1879861" y="4304664"/>
            <a:ext cx="2571931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Isaac Newton</a:t>
            </a:r>
          </a:p>
        </p:txBody>
      </p:sp>
      <p:grpSp>
        <p:nvGrpSpPr>
          <p:cNvPr id="3" name="Group 62"/>
          <p:cNvGrpSpPr>
            <a:grpSpLocks/>
          </p:cNvGrpSpPr>
          <p:nvPr/>
        </p:nvGrpSpPr>
        <p:grpSpPr bwMode="auto">
          <a:xfrm>
            <a:off x="1783236" y="5229200"/>
            <a:ext cx="8482651" cy="1411559"/>
            <a:chOff x="576" y="3577"/>
            <a:chExt cx="4704" cy="647"/>
          </a:xfrm>
        </p:grpSpPr>
        <p:sp>
          <p:nvSpPr>
            <p:cNvPr id="3083" name="Oval 15"/>
            <p:cNvSpPr>
              <a:spLocks noChangeArrowheads="1"/>
            </p:cNvSpPr>
            <p:nvPr/>
          </p:nvSpPr>
          <p:spPr bwMode="auto">
            <a:xfrm>
              <a:off x="1728" y="3744"/>
              <a:ext cx="96" cy="96"/>
            </a:xfrm>
            <a:prstGeom prst="ellipse">
              <a:avLst/>
            </a:prstGeom>
            <a:gradFill rotWithShape="0">
              <a:gsLst>
                <a:gs pos="0">
                  <a:srgbClr val="7676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84" name="Line 16"/>
            <p:cNvSpPr>
              <a:spLocks noChangeShapeType="1"/>
            </p:cNvSpPr>
            <p:nvPr/>
          </p:nvSpPr>
          <p:spPr bwMode="auto">
            <a:xfrm>
              <a:off x="1631" y="3767"/>
              <a:ext cx="48" cy="0"/>
            </a:xfrm>
            <a:prstGeom prst="line">
              <a:avLst/>
            </a:prstGeom>
            <a:noFill/>
            <a:ln w="9525">
              <a:solidFill>
                <a:srgbClr val="66FF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85" name="Line 17"/>
            <p:cNvSpPr>
              <a:spLocks noChangeShapeType="1"/>
            </p:cNvSpPr>
            <p:nvPr/>
          </p:nvSpPr>
          <p:spPr bwMode="auto">
            <a:xfrm>
              <a:off x="1621" y="3733"/>
              <a:ext cx="96" cy="0"/>
            </a:xfrm>
            <a:prstGeom prst="line">
              <a:avLst/>
            </a:prstGeom>
            <a:noFill/>
            <a:ln w="9525">
              <a:solidFill>
                <a:srgbClr val="66FF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86" name="Line 18"/>
            <p:cNvSpPr>
              <a:spLocks noChangeShapeType="1"/>
            </p:cNvSpPr>
            <p:nvPr/>
          </p:nvSpPr>
          <p:spPr bwMode="auto">
            <a:xfrm>
              <a:off x="1643" y="3803"/>
              <a:ext cx="48" cy="0"/>
            </a:xfrm>
            <a:prstGeom prst="line">
              <a:avLst/>
            </a:prstGeom>
            <a:noFill/>
            <a:ln w="9525">
              <a:solidFill>
                <a:srgbClr val="66FF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87" name="Oval 19"/>
            <p:cNvSpPr>
              <a:spLocks noChangeArrowheads="1"/>
            </p:cNvSpPr>
            <p:nvPr/>
          </p:nvSpPr>
          <p:spPr bwMode="auto">
            <a:xfrm>
              <a:off x="1872" y="3984"/>
              <a:ext cx="96" cy="96"/>
            </a:xfrm>
            <a:prstGeom prst="ellipse">
              <a:avLst/>
            </a:prstGeom>
            <a:gradFill rotWithShape="0">
              <a:gsLst>
                <a:gs pos="0">
                  <a:srgbClr val="7676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88" name="Line 20"/>
            <p:cNvSpPr>
              <a:spLocks noChangeShapeType="1"/>
            </p:cNvSpPr>
            <p:nvPr/>
          </p:nvSpPr>
          <p:spPr bwMode="auto">
            <a:xfrm>
              <a:off x="1775" y="4007"/>
              <a:ext cx="48" cy="0"/>
            </a:xfrm>
            <a:prstGeom prst="line">
              <a:avLst/>
            </a:prstGeom>
            <a:noFill/>
            <a:ln w="9525">
              <a:solidFill>
                <a:srgbClr val="66FF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89" name="Line 21"/>
            <p:cNvSpPr>
              <a:spLocks noChangeShapeType="1"/>
            </p:cNvSpPr>
            <p:nvPr/>
          </p:nvSpPr>
          <p:spPr bwMode="auto">
            <a:xfrm>
              <a:off x="1765" y="3973"/>
              <a:ext cx="96" cy="0"/>
            </a:xfrm>
            <a:prstGeom prst="line">
              <a:avLst/>
            </a:prstGeom>
            <a:noFill/>
            <a:ln w="9525">
              <a:solidFill>
                <a:srgbClr val="66FF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90" name="Line 22"/>
            <p:cNvSpPr>
              <a:spLocks noChangeShapeType="1"/>
            </p:cNvSpPr>
            <p:nvPr/>
          </p:nvSpPr>
          <p:spPr bwMode="auto">
            <a:xfrm>
              <a:off x="1787" y="4043"/>
              <a:ext cx="48" cy="0"/>
            </a:xfrm>
            <a:prstGeom prst="line">
              <a:avLst/>
            </a:prstGeom>
            <a:noFill/>
            <a:ln w="9525">
              <a:solidFill>
                <a:srgbClr val="66FF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91" name="Oval 23"/>
            <p:cNvSpPr>
              <a:spLocks noChangeArrowheads="1"/>
            </p:cNvSpPr>
            <p:nvPr/>
          </p:nvSpPr>
          <p:spPr bwMode="auto">
            <a:xfrm>
              <a:off x="1344" y="3888"/>
              <a:ext cx="96" cy="96"/>
            </a:xfrm>
            <a:prstGeom prst="ellipse">
              <a:avLst/>
            </a:prstGeom>
            <a:gradFill rotWithShape="0">
              <a:gsLst>
                <a:gs pos="0">
                  <a:srgbClr val="7676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92" name="Line 24"/>
            <p:cNvSpPr>
              <a:spLocks noChangeShapeType="1"/>
            </p:cNvSpPr>
            <p:nvPr/>
          </p:nvSpPr>
          <p:spPr bwMode="auto">
            <a:xfrm>
              <a:off x="1247" y="3911"/>
              <a:ext cx="48" cy="0"/>
            </a:xfrm>
            <a:prstGeom prst="line">
              <a:avLst/>
            </a:prstGeom>
            <a:noFill/>
            <a:ln w="9525">
              <a:solidFill>
                <a:srgbClr val="66FF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93" name="Line 25"/>
            <p:cNvSpPr>
              <a:spLocks noChangeShapeType="1"/>
            </p:cNvSpPr>
            <p:nvPr/>
          </p:nvSpPr>
          <p:spPr bwMode="auto">
            <a:xfrm>
              <a:off x="1237" y="3877"/>
              <a:ext cx="96" cy="0"/>
            </a:xfrm>
            <a:prstGeom prst="line">
              <a:avLst/>
            </a:prstGeom>
            <a:noFill/>
            <a:ln w="9525">
              <a:solidFill>
                <a:srgbClr val="66FF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94" name="Line 26"/>
            <p:cNvSpPr>
              <a:spLocks noChangeShapeType="1"/>
            </p:cNvSpPr>
            <p:nvPr/>
          </p:nvSpPr>
          <p:spPr bwMode="auto">
            <a:xfrm>
              <a:off x="1259" y="3947"/>
              <a:ext cx="48" cy="0"/>
            </a:xfrm>
            <a:prstGeom prst="line">
              <a:avLst/>
            </a:prstGeom>
            <a:noFill/>
            <a:ln w="9525">
              <a:solidFill>
                <a:srgbClr val="66FF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95" name="Oval 27"/>
            <p:cNvSpPr>
              <a:spLocks noChangeArrowheads="1"/>
            </p:cNvSpPr>
            <p:nvPr/>
          </p:nvSpPr>
          <p:spPr bwMode="auto">
            <a:xfrm>
              <a:off x="960" y="4032"/>
              <a:ext cx="96" cy="96"/>
            </a:xfrm>
            <a:prstGeom prst="ellipse">
              <a:avLst/>
            </a:prstGeom>
            <a:gradFill rotWithShape="0">
              <a:gsLst>
                <a:gs pos="0">
                  <a:srgbClr val="7676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96" name="Line 28"/>
            <p:cNvSpPr>
              <a:spLocks noChangeShapeType="1"/>
            </p:cNvSpPr>
            <p:nvPr/>
          </p:nvSpPr>
          <p:spPr bwMode="auto">
            <a:xfrm>
              <a:off x="863" y="4055"/>
              <a:ext cx="48" cy="0"/>
            </a:xfrm>
            <a:prstGeom prst="line">
              <a:avLst/>
            </a:prstGeom>
            <a:noFill/>
            <a:ln w="9525">
              <a:solidFill>
                <a:srgbClr val="66FF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97" name="Line 29"/>
            <p:cNvSpPr>
              <a:spLocks noChangeShapeType="1"/>
            </p:cNvSpPr>
            <p:nvPr/>
          </p:nvSpPr>
          <p:spPr bwMode="auto">
            <a:xfrm>
              <a:off x="853" y="4021"/>
              <a:ext cx="96" cy="0"/>
            </a:xfrm>
            <a:prstGeom prst="line">
              <a:avLst/>
            </a:prstGeom>
            <a:noFill/>
            <a:ln w="9525">
              <a:solidFill>
                <a:srgbClr val="66FF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98" name="Line 30"/>
            <p:cNvSpPr>
              <a:spLocks noChangeShapeType="1"/>
            </p:cNvSpPr>
            <p:nvPr/>
          </p:nvSpPr>
          <p:spPr bwMode="auto">
            <a:xfrm>
              <a:off x="875" y="4091"/>
              <a:ext cx="48" cy="0"/>
            </a:xfrm>
            <a:prstGeom prst="line">
              <a:avLst/>
            </a:prstGeom>
            <a:noFill/>
            <a:ln w="9525">
              <a:solidFill>
                <a:srgbClr val="66FF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99" name="Oval 31"/>
            <p:cNvSpPr>
              <a:spLocks noChangeArrowheads="1"/>
            </p:cNvSpPr>
            <p:nvPr/>
          </p:nvSpPr>
          <p:spPr bwMode="auto">
            <a:xfrm>
              <a:off x="683" y="3803"/>
              <a:ext cx="96" cy="96"/>
            </a:xfrm>
            <a:prstGeom prst="ellipse">
              <a:avLst/>
            </a:prstGeom>
            <a:gradFill rotWithShape="0">
              <a:gsLst>
                <a:gs pos="0">
                  <a:srgbClr val="7676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00" name="Line 32"/>
            <p:cNvSpPr>
              <a:spLocks noChangeShapeType="1"/>
            </p:cNvSpPr>
            <p:nvPr/>
          </p:nvSpPr>
          <p:spPr bwMode="auto">
            <a:xfrm>
              <a:off x="586" y="3826"/>
              <a:ext cx="48" cy="0"/>
            </a:xfrm>
            <a:prstGeom prst="line">
              <a:avLst/>
            </a:prstGeom>
            <a:noFill/>
            <a:ln w="9525">
              <a:solidFill>
                <a:srgbClr val="66FF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01" name="Line 33"/>
            <p:cNvSpPr>
              <a:spLocks noChangeShapeType="1"/>
            </p:cNvSpPr>
            <p:nvPr/>
          </p:nvSpPr>
          <p:spPr bwMode="auto">
            <a:xfrm>
              <a:off x="576" y="3792"/>
              <a:ext cx="96" cy="0"/>
            </a:xfrm>
            <a:prstGeom prst="line">
              <a:avLst/>
            </a:prstGeom>
            <a:noFill/>
            <a:ln w="9525">
              <a:solidFill>
                <a:srgbClr val="66FF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02" name="Line 34"/>
            <p:cNvSpPr>
              <a:spLocks noChangeShapeType="1"/>
            </p:cNvSpPr>
            <p:nvPr/>
          </p:nvSpPr>
          <p:spPr bwMode="auto">
            <a:xfrm>
              <a:off x="598" y="3862"/>
              <a:ext cx="48" cy="0"/>
            </a:xfrm>
            <a:prstGeom prst="line">
              <a:avLst/>
            </a:prstGeom>
            <a:noFill/>
            <a:ln w="9525">
              <a:solidFill>
                <a:srgbClr val="66FF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03" name="Freeform 38"/>
            <p:cNvSpPr>
              <a:spLocks/>
            </p:cNvSpPr>
            <p:nvPr/>
          </p:nvSpPr>
          <p:spPr bwMode="auto">
            <a:xfrm flipH="1">
              <a:off x="3120" y="3936"/>
              <a:ext cx="480" cy="263"/>
            </a:xfrm>
            <a:custGeom>
              <a:avLst/>
              <a:gdLst>
                <a:gd name="T0" fmla="*/ 0 w 672"/>
                <a:gd name="T1" fmla="*/ 152 h 368"/>
                <a:gd name="T2" fmla="*/ 96 w 672"/>
                <a:gd name="T3" fmla="*/ 296 h 368"/>
                <a:gd name="T4" fmla="*/ 192 w 672"/>
                <a:gd name="T5" fmla="*/ 8 h 368"/>
                <a:gd name="T6" fmla="*/ 288 w 672"/>
                <a:gd name="T7" fmla="*/ 344 h 368"/>
                <a:gd name="T8" fmla="*/ 384 w 672"/>
                <a:gd name="T9" fmla="*/ 8 h 368"/>
                <a:gd name="T10" fmla="*/ 480 w 672"/>
                <a:gd name="T11" fmla="*/ 344 h 368"/>
                <a:gd name="T12" fmla="*/ 576 w 672"/>
                <a:gd name="T13" fmla="*/ 152 h 368"/>
                <a:gd name="T14" fmla="*/ 672 w 672"/>
                <a:gd name="T15" fmla="*/ 152 h 36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2"/>
                <a:gd name="T25" fmla="*/ 0 h 368"/>
                <a:gd name="T26" fmla="*/ 672 w 672"/>
                <a:gd name="T27" fmla="*/ 368 h 36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2" h="368">
                  <a:moveTo>
                    <a:pt x="0" y="152"/>
                  </a:moveTo>
                  <a:cubicBezTo>
                    <a:pt x="32" y="236"/>
                    <a:pt x="64" y="320"/>
                    <a:pt x="96" y="296"/>
                  </a:cubicBezTo>
                  <a:cubicBezTo>
                    <a:pt x="128" y="272"/>
                    <a:pt x="160" y="0"/>
                    <a:pt x="192" y="8"/>
                  </a:cubicBezTo>
                  <a:cubicBezTo>
                    <a:pt x="224" y="16"/>
                    <a:pt x="256" y="344"/>
                    <a:pt x="288" y="344"/>
                  </a:cubicBezTo>
                  <a:cubicBezTo>
                    <a:pt x="320" y="344"/>
                    <a:pt x="352" y="8"/>
                    <a:pt x="384" y="8"/>
                  </a:cubicBezTo>
                  <a:cubicBezTo>
                    <a:pt x="416" y="8"/>
                    <a:pt x="448" y="320"/>
                    <a:pt x="480" y="344"/>
                  </a:cubicBezTo>
                  <a:cubicBezTo>
                    <a:pt x="512" y="368"/>
                    <a:pt x="544" y="184"/>
                    <a:pt x="576" y="152"/>
                  </a:cubicBezTo>
                  <a:cubicBezTo>
                    <a:pt x="608" y="120"/>
                    <a:pt x="640" y="136"/>
                    <a:pt x="672" y="152"/>
                  </a:cubicBezTo>
                </a:path>
              </a:pathLst>
            </a:custGeom>
            <a:noFill/>
            <a:ln w="9525">
              <a:solidFill>
                <a:srgbClr val="66FF33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04" name="Freeform 39"/>
            <p:cNvSpPr>
              <a:spLocks/>
            </p:cNvSpPr>
            <p:nvPr/>
          </p:nvSpPr>
          <p:spPr bwMode="auto">
            <a:xfrm flipH="1">
              <a:off x="3648" y="3648"/>
              <a:ext cx="480" cy="263"/>
            </a:xfrm>
            <a:custGeom>
              <a:avLst/>
              <a:gdLst>
                <a:gd name="T0" fmla="*/ 0 w 672"/>
                <a:gd name="T1" fmla="*/ 152 h 368"/>
                <a:gd name="T2" fmla="*/ 96 w 672"/>
                <a:gd name="T3" fmla="*/ 296 h 368"/>
                <a:gd name="T4" fmla="*/ 192 w 672"/>
                <a:gd name="T5" fmla="*/ 8 h 368"/>
                <a:gd name="T6" fmla="*/ 288 w 672"/>
                <a:gd name="T7" fmla="*/ 344 h 368"/>
                <a:gd name="T8" fmla="*/ 384 w 672"/>
                <a:gd name="T9" fmla="*/ 8 h 368"/>
                <a:gd name="T10" fmla="*/ 480 w 672"/>
                <a:gd name="T11" fmla="*/ 344 h 368"/>
                <a:gd name="T12" fmla="*/ 576 w 672"/>
                <a:gd name="T13" fmla="*/ 152 h 368"/>
                <a:gd name="T14" fmla="*/ 672 w 672"/>
                <a:gd name="T15" fmla="*/ 152 h 36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2"/>
                <a:gd name="T25" fmla="*/ 0 h 368"/>
                <a:gd name="T26" fmla="*/ 672 w 672"/>
                <a:gd name="T27" fmla="*/ 368 h 36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2" h="368">
                  <a:moveTo>
                    <a:pt x="0" y="152"/>
                  </a:moveTo>
                  <a:cubicBezTo>
                    <a:pt x="32" y="236"/>
                    <a:pt x="64" y="320"/>
                    <a:pt x="96" y="296"/>
                  </a:cubicBezTo>
                  <a:cubicBezTo>
                    <a:pt x="128" y="272"/>
                    <a:pt x="160" y="0"/>
                    <a:pt x="192" y="8"/>
                  </a:cubicBezTo>
                  <a:cubicBezTo>
                    <a:pt x="224" y="16"/>
                    <a:pt x="256" y="344"/>
                    <a:pt x="288" y="344"/>
                  </a:cubicBezTo>
                  <a:cubicBezTo>
                    <a:pt x="320" y="344"/>
                    <a:pt x="352" y="8"/>
                    <a:pt x="384" y="8"/>
                  </a:cubicBezTo>
                  <a:cubicBezTo>
                    <a:pt x="416" y="8"/>
                    <a:pt x="448" y="320"/>
                    <a:pt x="480" y="344"/>
                  </a:cubicBezTo>
                  <a:cubicBezTo>
                    <a:pt x="512" y="368"/>
                    <a:pt x="544" y="184"/>
                    <a:pt x="576" y="152"/>
                  </a:cubicBezTo>
                  <a:cubicBezTo>
                    <a:pt x="608" y="120"/>
                    <a:pt x="640" y="136"/>
                    <a:pt x="672" y="152"/>
                  </a:cubicBezTo>
                </a:path>
              </a:pathLst>
            </a:custGeom>
            <a:noFill/>
            <a:ln w="9525">
              <a:solidFill>
                <a:srgbClr val="66FF33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05" name="Freeform 40"/>
            <p:cNvSpPr>
              <a:spLocks/>
            </p:cNvSpPr>
            <p:nvPr/>
          </p:nvSpPr>
          <p:spPr bwMode="auto">
            <a:xfrm flipH="1">
              <a:off x="4368" y="3600"/>
              <a:ext cx="480" cy="263"/>
            </a:xfrm>
            <a:custGeom>
              <a:avLst/>
              <a:gdLst>
                <a:gd name="T0" fmla="*/ 0 w 672"/>
                <a:gd name="T1" fmla="*/ 152 h 368"/>
                <a:gd name="T2" fmla="*/ 96 w 672"/>
                <a:gd name="T3" fmla="*/ 296 h 368"/>
                <a:gd name="T4" fmla="*/ 192 w 672"/>
                <a:gd name="T5" fmla="*/ 8 h 368"/>
                <a:gd name="T6" fmla="*/ 288 w 672"/>
                <a:gd name="T7" fmla="*/ 344 h 368"/>
                <a:gd name="T8" fmla="*/ 384 w 672"/>
                <a:gd name="T9" fmla="*/ 8 h 368"/>
                <a:gd name="T10" fmla="*/ 480 w 672"/>
                <a:gd name="T11" fmla="*/ 344 h 368"/>
                <a:gd name="T12" fmla="*/ 576 w 672"/>
                <a:gd name="T13" fmla="*/ 152 h 368"/>
                <a:gd name="T14" fmla="*/ 672 w 672"/>
                <a:gd name="T15" fmla="*/ 152 h 36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2"/>
                <a:gd name="T25" fmla="*/ 0 h 368"/>
                <a:gd name="T26" fmla="*/ 672 w 672"/>
                <a:gd name="T27" fmla="*/ 368 h 36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2" h="368">
                  <a:moveTo>
                    <a:pt x="0" y="152"/>
                  </a:moveTo>
                  <a:cubicBezTo>
                    <a:pt x="32" y="236"/>
                    <a:pt x="64" y="320"/>
                    <a:pt x="96" y="296"/>
                  </a:cubicBezTo>
                  <a:cubicBezTo>
                    <a:pt x="128" y="272"/>
                    <a:pt x="160" y="0"/>
                    <a:pt x="192" y="8"/>
                  </a:cubicBezTo>
                  <a:cubicBezTo>
                    <a:pt x="224" y="16"/>
                    <a:pt x="256" y="344"/>
                    <a:pt x="288" y="344"/>
                  </a:cubicBezTo>
                  <a:cubicBezTo>
                    <a:pt x="320" y="344"/>
                    <a:pt x="352" y="8"/>
                    <a:pt x="384" y="8"/>
                  </a:cubicBezTo>
                  <a:cubicBezTo>
                    <a:pt x="416" y="8"/>
                    <a:pt x="448" y="320"/>
                    <a:pt x="480" y="344"/>
                  </a:cubicBezTo>
                  <a:cubicBezTo>
                    <a:pt x="512" y="368"/>
                    <a:pt x="544" y="184"/>
                    <a:pt x="576" y="152"/>
                  </a:cubicBezTo>
                  <a:cubicBezTo>
                    <a:pt x="608" y="120"/>
                    <a:pt x="640" y="136"/>
                    <a:pt x="672" y="152"/>
                  </a:cubicBezTo>
                </a:path>
              </a:pathLst>
            </a:custGeom>
            <a:noFill/>
            <a:ln w="9525">
              <a:solidFill>
                <a:srgbClr val="66FF33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06" name="Freeform 41"/>
            <p:cNvSpPr>
              <a:spLocks/>
            </p:cNvSpPr>
            <p:nvPr/>
          </p:nvSpPr>
          <p:spPr bwMode="auto">
            <a:xfrm flipH="1">
              <a:off x="4032" y="3936"/>
              <a:ext cx="480" cy="263"/>
            </a:xfrm>
            <a:custGeom>
              <a:avLst/>
              <a:gdLst>
                <a:gd name="T0" fmla="*/ 0 w 672"/>
                <a:gd name="T1" fmla="*/ 152 h 368"/>
                <a:gd name="T2" fmla="*/ 96 w 672"/>
                <a:gd name="T3" fmla="*/ 296 h 368"/>
                <a:gd name="T4" fmla="*/ 192 w 672"/>
                <a:gd name="T5" fmla="*/ 8 h 368"/>
                <a:gd name="T6" fmla="*/ 288 w 672"/>
                <a:gd name="T7" fmla="*/ 344 h 368"/>
                <a:gd name="T8" fmla="*/ 384 w 672"/>
                <a:gd name="T9" fmla="*/ 8 h 368"/>
                <a:gd name="T10" fmla="*/ 480 w 672"/>
                <a:gd name="T11" fmla="*/ 344 h 368"/>
                <a:gd name="T12" fmla="*/ 576 w 672"/>
                <a:gd name="T13" fmla="*/ 152 h 368"/>
                <a:gd name="T14" fmla="*/ 672 w 672"/>
                <a:gd name="T15" fmla="*/ 152 h 36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2"/>
                <a:gd name="T25" fmla="*/ 0 h 368"/>
                <a:gd name="T26" fmla="*/ 672 w 672"/>
                <a:gd name="T27" fmla="*/ 368 h 36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2" h="368">
                  <a:moveTo>
                    <a:pt x="0" y="152"/>
                  </a:moveTo>
                  <a:cubicBezTo>
                    <a:pt x="32" y="236"/>
                    <a:pt x="64" y="320"/>
                    <a:pt x="96" y="296"/>
                  </a:cubicBezTo>
                  <a:cubicBezTo>
                    <a:pt x="128" y="272"/>
                    <a:pt x="160" y="0"/>
                    <a:pt x="192" y="8"/>
                  </a:cubicBezTo>
                  <a:cubicBezTo>
                    <a:pt x="224" y="16"/>
                    <a:pt x="256" y="344"/>
                    <a:pt x="288" y="344"/>
                  </a:cubicBezTo>
                  <a:cubicBezTo>
                    <a:pt x="320" y="344"/>
                    <a:pt x="352" y="8"/>
                    <a:pt x="384" y="8"/>
                  </a:cubicBezTo>
                  <a:cubicBezTo>
                    <a:pt x="416" y="8"/>
                    <a:pt x="448" y="320"/>
                    <a:pt x="480" y="344"/>
                  </a:cubicBezTo>
                  <a:cubicBezTo>
                    <a:pt x="512" y="368"/>
                    <a:pt x="544" y="184"/>
                    <a:pt x="576" y="152"/>
                  </a:cubicBezTo>
                  <a:cubicBezTo>
                    <a:pt x="608" y="120"/>
                    <a:pt x="640" y="136"/>
                    <a:pt x="672" y="152"/>
                  </a:cubicBezTo>
                </a:path>
              </a:pathLst>
            </a:custGeom>
            <a:noFill/>
            <a:ln w="9525">
              <a:solidFill>
                <a:srgbClr val="66FF33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07" name="Oval 44"/>
            <p:cNvSpPr>
              <a:spLocks noChangeArrowheads="1"/>
            </p:cNvSpPr>
            <p:nvPr/>
          </p:nvSpPr>
          <p:spPr bwMode="auto">
            <a:xfrm>
              <a:off x="2544" y="3659"/>
              <a:ext cx="96" cy="96"/>
            </a:xfrm>
            <a:prstGeom prst="ellipse">
              <a:avLst/>
            </a:prstGeom>
            <a:gradFill rotWithShape="0">
              <a:gsLst>
                <a:gs pos="0">
                  <a:srgbClr val="7676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08" name="Line 45"/>
            <p:cNvSpPr>
              <a:spLocks noChangeShapeType="1"/>
            </p:cNvSpPr>
            <p:nvPr/>
          </p:nvSpPr>
          <p:spPr bwMode="auto">
            <a:xfrm>
              <a:off x="2447" y="3682"/>
              <a:ext cx="48" cy="0"/>
            </a:xfrm>
            <a:prstGeom prst="line">
              <a:avLst/>
            </a:prstGeom>
            <a:noFill/>
            <a:ln w="9525">
              <a:solidFill>
                <a:srgbClr val="66FF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09" name="Line 46"/>
            <p:cNvSpPr>
              <a:spLocks noChangeShapeType="1"/>
            </p:cNvSpPr>
            <p:nvPr/>
          </p:nvSpPr>
          <p:spPr bwMode="auto">
            <a:xfrm>
              <a:off x="2437" y="3648"/>
              <a:ext cx="96" cy="0"/>
            </a:xfrm>
            <a:prstGeom prst="line">
              <a:avLst/>
            </a:prstGeom>
            <a:noFill/>
            <a:ln w="9525">
              <a:solidFill>
                <a:srgbClr val="66FF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10" name="Line 47"/>
            <p:cNvSpPr>
              <a:spLocks noChangeShapeType="1"/>
            </p:cNvSpPr>
            <p:nvPr/>
          </p:nvSpPr>
          <p:spPr bwMode="auto">
            <a:xfrm>
              <a:off x="2459" y="3718"/>
              <a:ext cx="48" cy="0"/>
            </a:xfrm>
            <a:prstGeom prst="line">
              <a:avLst/>
            </a:prstGeom>
            <a:noFill/>
            <a:ln w="9525">
              <a:solidFill>
                <a:srgbClr val="66FF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11" name="Oval 48"/>
            <p:cNvSpPr>
              <a:spLocks noChangeArrowheads="1"/>
            </p:cNvSpPr>
            <p:nvPr/>
          </p:nvSpPr>
          <p:spPr bwMode="auto">
            <a:xfrm>
              <a:off x="2688" y="3899"/>
              <a:ext cx="96" cy="96"/>
            </a:xfrm>
            <a:prstGeom prst="ellipse">
              <a:avLst/>
            </a:prstGeom>
            <a:gradFill rotWithShape="0">
              <a:gsLst>
                <a:gs pos="0">
                  <a:srgbClr val="7676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12" name="Line 49"/>
            <p:cNvSpPr>
              <a:spLocks noChangeShapeType="1"/>
            </p:cNvSpPr>
            <p:nvPr/>
          </p:nvSpPr>
          <p:spPr bwMode="auto">
            <a:xfrm>
              <a:off x="2591" y="3922"/>
              <a:ext cx="48" cy="0"/>
            </a:xfrm>
            <a:prstGeom prst="line">
              <a:avLst/>
            </a:prstGeom>
            <a:noFill/>
            <a:ln w="9525">
              <a:solidFill>
                <a:srgbClr val="66FF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13" name="Line 50"/>
            <p:cNvSpPr>
              <a:spLocks noChangeShapeType="1"/>
            </p:cNvSpPr>
            <p:nvPr/>
          </p:nvSpPr>
          <p:spPr bwMode="auto">
            <a:xfrm>
              <a:off x="2581" y="3888"/>
              <a:ext cx="96" cy="0"/>
            </a:xfrm>
            <a:prstGeom prst="line">
              <a:avLst/>
            </a:prstGeom>
            <a:noFill/>
            <a:ln w="9525">
              <a:solidFill>
                <a:srgbClr val="66FF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14" name="Line 51"/>
            <p:cNvSpPr>
              <a:spLocks noChangeShapeType="1"/>
            </p:cNvSpPr>
            <p:nvPr/>
          </p:nvSpPr>
          <p:spPr bwMode="auto">
            <a:xfrm>
              <a:off x="2603" y="3958"/>
              <a:ext cx="48" cy="0"/>
            </a:xfrm>
            <a:prstGeom prst="line">
              <a:avLst/>
            </a:prstGeom>
            <a:noFill/>
            <a:ln w="9525">
              <a:solidFill>
                <a:srgbClr val="66FF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15" name="Oval 52"/>
            <p:cNvSpPr>
              <a:spLocks noChangeArrowheads="1"/>
            </p:cNvSpPr>
            <p:nvPr/>
          </p:nvSpPr>
          <p:spPr bwMode="auto">
            <a:xfrm>
              <a:off x="2160" y="3803"/>
              <a:ext cx="96" cy="96"/>
            </a:xfrm>
            <a:prstGeom prst="ellipse">
              <a:avLst/>
            </a:prstGeom>
            <a:gradFill rotWithShape="0">
              <a:gsLst>
                <a:gs pos="0">
                  <a:srgbClr val="7676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16" name="Line 53"/>
            <p:cNvSpPr>
              <a:spLocks noChangeShapeType="1"/>
            </p:cNvSpPr>
            <p:nvPr/>
          </p:nvSpPr>
          <p:spPr bwMode="auto">
            <a:xfrm>
              <a:off x="2063" y="3826"/>
              <a:ext cx="48" cy="0"/>
            </a:xfrm>
            <a:prstGeom prst="line">
              <a:avLst/>
            </a:prstGeom>
            <a:noFill/>
            <a:ln w="9525">
              <a:solidFill>
                <a:srgbClr val="66FF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17" name="Line 54"/>
            <p:cNvSpPr>
              <a:spLocks noChangeShapeType="1"/>
            </p:cNvSpPr>
            <p:nvPr/>
          </p:nvSpPr>
          <p:spPr bwMode="auto">
            <a:xfrm>
              <a:off x="2053" y="3792"/>
              <a:ext cx="96" cy="0"/>
            </a:xfrm>
            <a:prstGeom prst="line">
              <a:avLst/>
            </a:prstGeom>
            <a:noFill/>
            <a:ln w="9525">
              <a:solidFill>
                <a:srgbClr val="66FF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18" name="Line 55"/>
            <p:cNvSpPr>
              <a:spLocks noChangeShapeType="1"/>
            </p:cNvSpPr>
            <p:nvPr/>
          </p:nvSpPr>
          <p:spPr bwMode="auto">
            <a:xfrm>
              <a:off x="2075" y="3862"/>
              <a:ext cx="48" cy="0"/>
            </a:xfrm>
            <a:prstGeom prst="line">
              <a:avLst/>
            </a:prstGeom>
            <a:noFill/>
            <a:ln w="9525">
              <a:solidFill>
                <a:srgbClr val="66FF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19" name="Oval 56"/>
            <p:cNvSpPr>
              <a:spLocks noChangeArrowheads="1"/>
            </p:cNvSpPr>
            <p:nvPr/>
          </p:nvSpPr>
          <p:spPr bwMode="auto">
            <a:xfrm>
              <a:off x="2315" y="4032"/>
              <a:ext cx="96" cy="96"/>
            </a:xfrm>
            <a:prstGeom prst="ellipse">
              <a:avLst/>
            </a:prstGeom>
            <a:gradFill rotWithShape="0">
              <a:gsLst>
                <a:gs pos="0">
                  <a:srgbClr val="7676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20" name="Line 57"/>
            <p:cNvSpPr>
              <a:spLocks noChangeShapeType="1"/>
            </p:cNvSpPr>
            <p:nvPr/>
          </p:nvSpPr>
          <p:spPr bwMode="auto">
            <a:xfrm>
              <a:off x="2218" y="4055"/>
              <a:ext cx="48" cy="0"/>
            </a:xfrm>
            <a:prstGeom prst="line">
              <a:avLst/>
            </a:prstGeom>
            <a:noFill/>
            <a:ln w="9525">
              <a:solidFill>
                <a:srgbClr val="66FF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21" name="Line 58"/>
            <p:cNvSpPr>
              <a:spLocks noChangeShapeType="1"/>
            </p:cNvSpPr>
            <p:nvPr/>
          </p:nvSpPr>
          <p:spPr bwMode="auto">
            <a:xfrm>
              <a:off x="2208" y="4021"/>
              <a:ext cx="96" cy="0"/>
            </a:xfrm>
            <a:prstGeom prst="line">
              <a:avLst/>
            </a:prstGeom>
            <a:noFill/>
            <a:ln w="9525">
              <a:solidFill>
                <a:srgbClr val="66FF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22" name="Line 59"/>
            <p:cNvSpPr>
              <a:spLocks noChangeShapeType="1"/>
            </p:cNvSpPr>
            <p:nvPr/>
          </p:nvSpPr>
          <p:spPr bwMode="auto">
            <a:xfrm>
              <a:off x="2230" y="4091"/>
              <a:ext cx="48" cy="0"/>
            </a:xfrm>
            <a:prstGeom prst="line">
              <a:avLst/>
            </a:prstGeom>
            <a:noFill/>
            <a:ln w="9525">
              <a:solidFill>
                <a:srgbClr val="66FF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23" name="Freeform 60"/>
            <p:cNvSpPr>
              <a:spLocks/>
            </p:cNvSpPr>
            <p:nvPr/>
          </p:nvSpPr>
          <p:spPr bwMode="auto">
            <a:xfrm flipH="1">
              <a:off x="2928" y="3577"/>
              <a:ext cx="480" cy="263"/>
            </a:xfrm>
            <a:custGeom>
              <a:avLst/>
              <a:gdLst>
                <a:gd name="T0" fmla="*/ 0 w 672"/>
                <a:gd name="T1" fmla="*/ 152 h 368"/>
                <a:gd name="T2" fmla="*/ 96 w 672"/>
                <a:gd name="T3" fmla="*/ 296 h 368"/>
                <a:gd name="T4" fmla="*/ 192 w 672"/>
                <a:gd name="T5" fmla="*/ 8 h 368"/>
                <a:gd name="T6" fmla="*/ 288 w 672"/>
                <a:gd name="T7" fmla="*/ 344 h 368"/>
                <a:gd name="T8" fmla="*/ 384 w 672"/>
                <a:gd name="T9" fmla="*/ 8 h 368"/>
                <a:gd name="T10" fmla="*/ 480 w 672"/>
                <a:gd name="T11" fmla="*/ 344 h 368"/>
                <a:gd name="T12" fmla="*/ 576 w 672"/>
                <a:gd name="T13" fmla="*/ 152 h 368"/>
                <a:gd name="T14" fmla="*/ 672 w 672"/>
                <a:gd name="T15" fmla="*/ 152 h 36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2"/>
                <a:gd name="T25" fmla="*/ 0 h 368"/>
                <a:gd name="T26" fmla="*/ 672 w 672"/>
                <a:gd name="T27" fmla="*/ 368 h 36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2" h="368">
                  <a:moveTo>
                    <a:pt x="0" y="152"/>
                  </a:moveTo>
                  <a:cubicBezTo>
                    <a:pt x="32" y="236"/>
                    <a:pt x="64" y="320"/>
                    <a:pt x="96" y="296"/>
                  </a:cubicBezTo>
                  <a:cubicBezTo>
                    <a:pt x="128" y="272"/>
                    <a:pt x="160" y="0"/>
                    <a:pt x="192" y="8"/>
                  </a:cubicBezTo>
                  <a:cubicBezTo>
                    <a:pt x="224" y="16"/>
                    <a:pt x="256" y="344"/>
                    <a:pt x="288" y="344"/>
                  </a:cubicBezTo>
                  <a:cubicBezTo>
                    <a:pt x="320" y="344"/>
                    <a:pt x="352" y="8"/>
                    <a:pt x="384" y="8"/>
                  </a:cubicBezTo>
                  <a:cubicBezTo>
                    <a:pt x="416" y="8"/>
                    <a:pt x="448" y="320"/>
                    <a:pt x="480" y="344"/>
                  </a:cubicBezTo>
                  <a:cubicBezTo>
                    <a:pt x="512" y="368"/>
                    <a:pt x="544" y="184"/>
                    <a:pt x="576" y="152"/>
                  </a:cubicBezTo>
                  <a:cubicBezTo>
                    <a:pt x="608" y="120"/>
                    <a:pt x="640" y="136"/>
                    <a:pt x="672" y="152"/>
                  </a:cubicBezTo>
                </a:path>
              </a:pathLst>
            </a:custGeom>
            <a:noFill/>
            <a:ln w="9525">
              <a:solidFill>
                <a:srgbClr val="66FF33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24" name="Freeform 61"/>
            <p:cNvSpPr>
              <a:spLocks/>
            </p:cNvSpPr>
            <p:nvPr/>
          </p:nvSpPr>
          <p:spPr bwMode="auto">
            <a:xfrm flipH="1">
              <a:off x="4800" y="3961"/>
              <a:ext cx="480" cy="263"/>
            </a:xfrm>
            <a:custGeom>
              <a:avLst/>
              <a:gdLst>
                <a:gd name="T0" fmla="*/ 0 w 672"/>
                <a:gd name="T1" fmla="*/ 152 h 368"/>
                <a:gd name="T2" fmla="*/ 96 w 672"/>
                <a:gd name="T3" fmla="*/ 296 h 368"/>
                <a:gd name="T4" fmla="*/ 192 w 672"/>
                <a:gd name="T5" fmla="*/ 8 h 368"/>
                <a:gd name="T6" fmla="*/ 288 w 672"/>
                <a:gd name="T7" fmla="*/ 344 h 368"/>
                <a:gd name="T8" fmla="*/ 384 w 672"/>
                <a:gd name="T9" fmla="*/ 8 h 368"/>
                <a:gd name="T10" fmla="*/ 480 w 672"/>
                <a:gd name="T11" fmla="*/ 344 h 368"/>
                <a:gd name="T12" fmla="*/ 576 w 672"/>
                <a:gd name="T13" fmla="*/ 152 h 368"/>
                <a:gd name="T14" fmla="*/ 672 w 672"/>
                <a:gd name="T15" fmla="*/ 152 h 36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2"/>
                <a:gd name="T25" fmla="*/ 0 h 368"/>
                <a:gd name="T26" fmla="*/ 672 w 672"/>
                <a:gd name="T27" fmla="*/ 368 h 36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2" h="368">
                  <a:moveTo>
                    <a:pt x="0" y="152"/>
                  </a:moveTo>
                  <a:cubicBezTo>
                    <a:pt x="32" y="236"/>
                    <a:pt x="64" y="320"/>
                    <a:pt x="96" y="296"/>
                  </a:cubicBezTo>
                  <a:cubicBezTo>
                    <a:pt x="128" y="272"/>
                    <a:pt x="160" y="0"/>
                    <a:pt x="192" y="8"/>
                  </a:cubicBezTo>
                  <a:cubicBezTo>
                    <a:pt x="224" y="16"/>
                    <a:pt x="256" y="344"/>
                    <a:pt x="288" y="344"/>
                  </a:cubicBezTo>
                  <a:cubicBezTo>
                    <a:pt x="320" y="344"/>
                    <a:pt x="352" y="8"/>
                    <a:pt x="384" y="8"/>
                  </a:cubicBezTo>
                  <a:cubicBezTo>
                    <a:pt x="416" y="8"/>
                    <a:pt x="448" y="320"/>
                    <a:pt x="480" y="344"/>
                  </a:cubicBezTo>
                  <a:cubicBezTo>
                    <a:pt x="512" y="368"/>
                    <a:pt x="544" y="184"/>
                    <a:pt x="576" y="152"/>
                  </a:cubicBezTo>
                  <a:cubicBezTo>
                    <a:pt x="608" y="120"/>
                    <a:pt x="640" y="136"/>
                    <a:pt x="672" y="152"/>
                  </a:cubicBezTo>
                </a:path>
              </a:pathLst>
            </a:custGeom>
            <a:noFill/>
            <a:ln w="9525">
              <a:solidFill>
                <a:srgbClr val="66FF33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55339" name="Text Box 43"/>
          <p:cNvSpPr txBox="1">
            <a:spLocks noChangeArrowheads="1"/>
          </p:cNvSpPr>
          <p:nvPr/>
        </p:nvSpPr>
        <p:spPr bwMode="auto">
          <a:xfrm>
            <a:off x="4881554" y="4214818"/>
            <a:ext cx="228601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4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EMPATE</a:t>
            </a:r>
          </a:p>
        </p:txBody>
      </p:sp>
      <p:sp>
        <p:nvSpPr>
          <p:cNvPr id="53" name="CaixaDeTexto 52"/>
          <p:cNvSpPr txBox="1"/>
          <p:nvPr/>
        </p:nvSpPr>
        <p:spPr>
          <a:xfrm>
            <a:off x="7482443" y="4307151"/>
            <a:ext cx="3143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Christian Huygens</a:t>
            </a:r>
            <a:endParaRPr lang="en-US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5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5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5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5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39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0" y="221025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 velocidade da Luz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63352" y="2032079"/>
            <a:ext cx="7704856" cy="2793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François </a:t>
            </a:r>
            <a:r>
              <a:rPr lang="pt-BR" sz="2400" dirty="0" err="1">
                <a:latin typeface="Arial" pitchFamily="34" charset="0"/>
                <a:cs typeface="Arial" pitchFamily="34" charset="0"/>
              </a:rPr>
              <a:t>Arago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e estimulou Foucault e </a:t>
            </a:r>
            <a:r>
              <a:rPr lang="pt-BR" sz="2400" dirty="0" err="1">
                <a:latin typeface="Arial" pitchFamily="34" charset="0"/>
                <a:cs typeface="Arial" pitchFamily="34" charset="0"/>
              </a:rPr>
              <a:t>Fizeau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a medirem a velocidade da luz, por experimentos terrestres, na água e no ar.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	Isso permitiria decidir se a teoria ondulatória ou a teoria corpuscular deveria ser aceita.</a:t>
            </a:r>
          </a:p>
        </p:txBody>
      </p:sp>
      <p:pic>
        <p:nvPicPr>
          <p:cNvPr id="1000450" name="Picture 2" descr="Resultado de imagem para FranÃ§ois Arago">
            <a:extLst>
              <a:ext uri="{FF2B5EF4-FFF2-40B4-BE49-F238E27FC236}">
                <a16:creationId xmlns:a16="http://schemas.microsoft.com/office/drawing/2014/main" id="{E77679E6-38C1-48DA-B923-4FE0358461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9" r="12770"/>
          <a:stretch/>
        </p:blipFill>
        <p:spPr bwMode="auto">
          <a:xfrm>
            <a:off x="8256240" y="1153024"/>
            <a:ext cx="3930424" cy="570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u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202821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Medições da velocidade da Luz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63352" y="1010106"/>
            <a:ext cx="11665296" cy="2793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Uma série de experiências cada vez mais refinadas foram idealizadas por muitos cientistas, tais como: a experiência da roda dentada de </a:t>
            </a:r>
            <a:r>
              <a:rPr lang="pt-BR" sz="2400" dirty="0" err="1">
                <a:latin typeface="Arial" pitchFamily="34" charset="0"/>
                <a:cs typeface="Arial" pitchFamily="34" charset="0"/>
              </a:rPr>
              <a:t>Fizeau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em 1849, a do espelho rotativo de Foucault em 1850 e uma série de experiências de </a:t>
            </a:r>
            <a:r>
              <a:rPr lang="pt-BR" sz="2400" dirty="0" err="1">
                <a:latin typeface="Arial" pitchFamily="34" charset="0"/>
                <a:cs typeface="Arial" pitchFamily="34" charset="0"/>
              </a:rPr>
              <a:t>Michelson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a partir de 1879 como as mais representativas. 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	A incerteza na determinação da velocidade da luz caiu a ± 20 cm/s! 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m 4" descr="Uma imagem contendo planta&#10;&#10;Descrição gerada com alta confiança">
            <a:extLst>
              <a:ext uri="{FF2B5EF4-FFF2-40B4-BE49-F238E27FC236}">
                <a16:creationId xmlns:a16="http://schemas.microsoft.com/office/drawing/2014/main" id="{76D994E4-C96B-4ED7-8396-C3B5E721A5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225" y="4008107"/>
            <a:ext cx="5343550" cy="2849893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63352" y="1253248"/>
            <a:ext cx="11665296" cy="2239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dirty="0"/>
              <a:t>	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 primeira tentativa para determinar a velocidade da luz foi realizada por volta de 1667. Ele tentou medir o tempo que a luz gastava para efetuar o percurso de ida e volta entre duas colinas. Esse tempo (cerca de 10</a:t>
            </a:r>
            <a:r>
              <a:rPr lang="pt-BR" sz="2400" baseline="30000" dirty="0">
                <a:latin typeface="Arial" pitchFamily="34" charset="0"/>
                <a:cs typeface="Arial" pitchFamily="34" charset="0"/>
              </a:rPr>
              <a:t>-5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s) era muito pequeno e não podia ser medido na época, por isso a experiência fracassou.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agem 2" descr="velocidade-da-luz-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97578" y="3901593"/>
            <a:ext cx="7596844" cy="2956407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DB7C7121-B64C-4499-AF95-1A1F435E4109}"/>
              </a:ext>
            </a:extLst>
          </p:cNvPr>
          <p:cNvSpPr txBox="1"/>
          <p:nvPr/>
        </p:nvSpPr>
        <p:spPr>
          <a:xfrm>
            <a:off x="0" y="332656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Galileu Galilei e a primeira tentativa de medição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087888" y="2500306"/>
            <a:ext cx="6912768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/>
              <a:t>	</a:t>
            </a:r>
            <a:r>
              <a:rPr lang="pt-BR" sz="2400" dirty="0"/>
              <a:t>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Em 1850, conseguiu medir a velocidade da luz com boa precisão. O valor apresentado por ele foi 313.300 km/s. </a:t>
            </a:r>
            <a:endParaRPr lang="pt-BR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0" y="214291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Hippolyte</a:t>
            </a:r>
            <a:r>
              <a:rPr lang="pt-BR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Louis Armand </a:t>
            </a:r>
            <a:r>
              <a:rPr lang="pt-BR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Fizeau</a:t>
            </a:r>
            <a:endParaRPr lang="pt-BR" sz="3200" b="1" dirty="0">
              <a:solidFill>
                <a:srgbClr val="FF0000"/>
              </a:solidFill>
            </a:endParaRPr>
          </a:p>
        </p:txBody>
      </p:sp>
      <p:pic>
        <p:nvPicPr>
          <p:cNvPr id="4" name="Imagem 3" descr="Fizeau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20027"/>
            <a:ext cx="4871864" cy="5737973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260648"/>
            <a:ext cx="12192000" cy="695570"/>
          </a:xfrm>
          <a:prstGeom prst="rect">
            <a:avLst/>
          </a:prstGeom>
          <a:noFill/>
          <a:ln/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pt-BR" sz="3200" b="1" dirty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Experimento de </a:t>
            </a:r>
            <a:r>
              <a:rPr lang="pt-BR" sz="3200" b="1" dirty="0" err="1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Fizeau</a:t>
            </a:r>
            <a:r>
              <a:rPr lang="pt-BR" sz="3200" b="1" dirty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 para a medição da velocidade da luz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99356" y="1518530"/>
            <a:ext cx="11593288" cy="1285884"/>
          </a:xfrm>
          <a:prstGeom prst="rect">
            <a:avLst/>
          </a:prstGeom>
          <a:noFill/>
          <a:ln/>
        </p:spPr>
        <p:txBody>
          <a:bodyPr/>
          <a:lstStyle/>
          <a:p>
            <a:pPr marL="82550" indent="-6350" algn="just">
              <a:lnSpc>
                <a:spcPct val="150000"/>
              </a:lnSpc>
              <a:spcBef>
                <a:spcPct val="0"/>
              </a:spcBef>
              <a:buClr>
                <a:schemeClr val="accent3"/>
              </a:buClr>
              <a:buSzPct val="95000"/>
              <a:defRPr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		O tempo necessário para a luz ir e voltar era determinado pela rotação muito rápida de uma roda dentada, diante do observador.</a:t>
            </a:r>
          </a:p>
        </p:txBody>
      </p:sp>
      <p:pic>
        <p:nvPicPr>
          <p:cNvPr id="4" name="Picture 8" descr="fizeau-ex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815331" y="3083793"/>
            <a:ext cx="5376669" cy="3765063"/>
          </a:xfrm>
          <a:prstGeom prst="rect">
            <a:avLst/>
          </a:prstGeom>
          <a:noFill/>
          <a:ln/>
        </p:spPr>
      </p:pic>
      <p:pic>
        <p:nvPicPr>
          <p:cNvPr id="1001474" name="Picture 2" descr="Resultado de imagem para Fizeau e a velocidade da luz">
            <a:extLst>
              <a:ext uri="{FF2B5EF4-FFF2-40B4-BE49-F238E27FC236}">
                <a16:creationId xmlns:a16="http://schemas.microsoft.com/office/drawing/2014/main" id="{C373CB90-F687-496E-9BB5-7883E9203F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166316"/>
            <a:ext cx="7104113" cy="3682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9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5813"/>
            <a:ext cx="12192000" cy="642934"/>
          </a:xfrm>
          <a:noFill/>
          <a:ln/>
        </p:spPr>
        <p:txBody>
          <a:bodyPr>
            <a:normAutofit/>
          </a:bodyPr>
          <a:lstStyle/>
          <a:p>
            <a:pPr algn="ctr"/>
            <a:r>
              <a:rPr lang="pt-BR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Jean Bernard Léon Foucault</a:t>
            </a:r>
          </a:p>
        </p:txBody>
      </p:sp>
      <p:sp>
        <p:nvSpPr>
          <p:cNvPr id="1549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11824" y="2276872"/>
            <a:ext cx="7476291" cy="3079244"/>
          </a:xfrm>
          <a:noFill/>
          <a:ln/>
        </p:spPr>
        <p:txBody>
          <a:bodyPr>
            <a:normAutofit/>
          </a:bodyPr>
          <a:lstStyle/>
          <a:p>
            <a:pPr marL="82550" indent="-6350"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fr-FR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	A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perfeiçoou o método de </a:t>
            </a:r>
            <a:r>
              <a:rPr lang="pt-BR" sz="2400" dirty="0" err="1">
                <a:latin typeface="Arial" pitchFamily="34" charset="0"/>
                <a:cs typeface="Arial" pitchFamily="34" charset="0"/>
              </a:rPr>
              <a:t>Fizeau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para medir a velocidade da luz, utilizando um espelho girante.</a:t>
            </a:r>
          </a:p>
          <a:p>
            <a:pPr marL="82550" indent="-6350"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fr-FR" sz="2400" dirty="0">
                <a:latin typeface="Arial" pitchFamily="34" charset="0"/>
                <a:cs typeface="Arial" pitchFamily="34" charset="0"/>
              </a:rPr>
              <a:t>		Foucault conseguiu fazer observações com a luz percorrendo distâncias de ida e volta de 35 km. Obteve uma velocidade da luz igual a 298.000 km/s.</a:t>
            </a:r>
          </a:p>
          <a:p>
            <a:pPr marL="82550" indent="-6350">
              <a:lnSpc>
                <a:spcPct val="150000"/>
              </a:lnSpc>
              <a:spcBef>
                <a:spcPct val="0"/>
              </a:spcBef>
              <a:buNone/>
            </a:pP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49319" name="Picture 7" descr="foucault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20702" y="1293237"/>
            <a:ext cx="4316501" cy="5564763"/>
          </a:xfrm>
        </p:spPr>
      </p:pic>
    </p:spTree>
  </p:cSld>
  <p:clrMapOvr>
    <a:masterClrMapping/>
  </p:clrMapOvr>
  <p:transition>
    <p:cut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2389" name="Picture 5" descr="Foucault-lightspeedfigure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55440" y="3286124"/>
            <a:ext cx="5256497" cy="3571876"/>
          </a:xfrm>
          <a:noFill/>
          <a:ln/>
        </p:spPr>
      </p:pic>
      <p:sp>
        <p:nvSpPr>
          <p:cNvPr id="1552392" name="Rectangle 8"/>
          <p:cNvSpPr>
            <a:spLocks noChangeArrowheads="1"/>
          </p:cNvSpPr>
          <p:nvPr/>
        </p:nvSpPr>
        <p:spPr bwMode="auto">
          <a:xfrm>
            <a:off x="2279650" y="3429000"/>
            <a:ext cx="3384550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/>
            <a:endParaRPr kumimoji="1" lang="pt-BR" sz="3200" dirty="0">
              <a:solidFill>
                <a:schemeClr val="tx2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63352" y="201528"/>
            <a:ext cx="11665296" cy="2802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dirty="0">
                <a:solidFill>
                  <a:schemeClr val="tx2"/>
                </a:solidFill>
              </a:rPr>
              <a:t>	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Foucault também conseguiu desenvolver um aparelho pequeno para medida da velocidade da luz.</a:t>
            </a:r>
          </a:p>
          <a:p>
            <a:pPr algn="just">
              <a:lnSpc>
                <a:spcPct val="150000"/>
              </a:lnSpc>
            </a:pPr>
            <a:r>
              <a:rPr kumimoji="1" lang="fr-FR" sz="2400" dirty="0">
                <a:latin typeface="Arial" pitchFamily="34" charset="0"/>
                <a:cs typeface="Arial" pitchFamily="34" charset="0"/>
              </a:rPr>
              <a:t>	A luz ia e voltava dentro do aparelho, percorrendo uma distância de apenas 20m.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Usando esse aparelho ele conseguiu medir em 1850 a velocidade da luz na água e no ar.</a:t>
            </a:r>
            <a:endParaRPr lang="pt-BR" sz="20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6596066" y="4143381"/>
            <a:ext cx="5332582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fr-FR" sz="2400" dirty="0">
                <a:latin typeface="Arial" pitchFamily="34" charset="0"/>
                <a:cs typeface="Arial" pitchFamily="34" charset="0"/>
              </a:rPr>
              <a:t>A velocidade na água era </a:t>
            </a:r>
            <a:r>
              <a:rPr kumimoji="1" lang="fr-F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2/3 da velocidade no ar</a:t>
            </a:r>
            <a:r>
              <a:rPr kumimoji="1" lang="fr-FR" sz="2400" dirty="0">
                <a:latin typeface="Arial" pitchFamily="34" charset="0"/>
                <a:cs typeface="Arial" pitchFamily="34" charset="0"/>
              </a:rPr>
              <a:t>, confirmando assim a teoria ondulatória.</a:t>
            </a:r>
            <a:endParaRPr kumimoji="1"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63352" y="642918"/>
            <a:ext cx="11593288" cy="5563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Como a teoria das partículas passou a explicar a maior parte dos fenômenos e fatos conhecidos, a idéia tornou-se popular entre os seguidores de Newton. 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	O fato é que nos seus próprios estudos analíticos sobre a luz, Newton sempre a considerava como partícula, o que motivou  a Teoria Corpuscular da Luz ser erroneamente atribuída à Newton. As idéias sobre a natureza corpuscular datam de muito antes de Newton.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	Ele trabalhou com a idéia de que a luz é como um feixe de pequenas balas de canhão voando pelo espaço e se chocando contra as coisas. Isso casava bem com as leis do movimento, de modo que era um modelo natural para ser adotado por ele.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esultado de imagem para michelson interferometer">
            <a:extLst>
              <a:ext uri="{FF2B5EF4-FFF2-40B4-BE49-F238E27FC236}">
                <a16:creationId xmlns:a16="http://schemas.microsoft.com/office/drawing/2014/main" id="{376B659B-7693-4BD3-950E-40E2CF469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831" y="0"/>
            <a:ext cx="75438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AE4A228D-20DF-4B5A-88B2-8A0EF585B155}"/>
              </a:ext>
            </a:extLst>
          </p:cNvPr>
          <p:cNvSpPr txBox="1"/>
          <p:nvPr/>
        </p:nvSpPr>
        <p:spPr>
          <a:xfrm>
            <a:off x="0" y="214291"/>
            <a:ext cx="5087888" cy="1478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Interferêmetro</a:t>
            </a:r>
            <a:r>
              <a:rPr lang="pt-BR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pt-BR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Michelson</a:t>
            </a:r>
            <a:r>
              <a:rPr lang="pt-BR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e </a:t>
            </a:r>
            <a:r>
              <a:rPr lang="pt-BR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Morley</a:t>
            </a:r>
            <a:endParaRPr lang="pt-BR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4917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5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335" y="230036"/>
            <a:ext cx="11896137" cy="6367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B845EF62-ECD1-495C-824F-CE7109410B6E}"/>
              </a:ext>
            </a:extLst>
          </p:cNvPr>
          <p:cNvSpPr txBox="1"/>
          <p:nvPr/>
        </p:nvSpPr>
        <p:spPr>
          <a:xfrm>
            <a:off x="0" y="260648"/>
            <a:ext cx="12192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Vídeo</a:t>
            </a:r>
          </a:p>
          <a:p>
            <a:pPr algn="ctr"/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Os 340 anos da descoberta da velocidade da luz</a:t>
            </a:r>
          </a:p>
          <a:p>
            <a:pPr algn="ctr"/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https://www.youtube.com/watch?v=OJLoS5J9YTU</a:t>
            </a: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9095FC7-12BD-4140-AF09-81A3F04A8F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099" y="3212976"/>
            <a:ext cx="3539802" cy="353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6253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881158" y="1285861"/>
            <a:ext cx="850112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	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524000" y="285729"/>
            <a:ext cx="9144000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Velocidade da luz no vácuo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= 300.000 Km/s (aproximadamente)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524000" y="1285861"/>
            <a:ext cx="9144000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Velocidade da luz no vidro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= 200.000 Km/s (aproximadamente)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7528" y="5151278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Velocidade da luz no vácuo &gt; Velocidade da luz no vidro</a:t>
            </a:r>
          </a:p>
          <a:p>
            <a:pPr algn="ctr"/>
            <a:endParaRPr lang="pt-BR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Modelo ondulatório da luz explica corretamente a refração da luz </a:t>
            </a:r>
            <a:endParaRPr lang="pt-BR" sz="2400" b="1" dirty="0">
              <a:solidFill>
                <a:srgbClr val="FF000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453190" y="2644378"/>
            <a:ext cx="5476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Modelo corpuscular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91344" y="2644378"/>
            <a:ext cx="5333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Modelo ondulatório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91344" y="3215883"/>
            <a:ext cx="5476028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A velocidade da luz no vidro é </a:t>
            </a:r>
            <a:r>
              <a:rPr lang="pt-BR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MENOR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que a velocidade da luz no ar.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6453190" y="3144445"/>
            <a:ext cx="5476028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A velocidade da luz no vidro é </a:t>
            </a:r>
            <a:r>
              <a:rPr lang="pt-B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MAIOR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que a velocidade da luz no ar.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63352" y="188640"/>
            <a:ext cx="11665296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200" dirty="0">
                <a:latin typeface="Arial" pitchFamily="34" charset="0"/>
                <a:cs typeface="Arial" pitchFamily="34" charset="0"/>
              </a:rPr>
              <a:t>	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O fato é que a partir desse ponto, o Modelo Ondulatório da Luz passou a ganhar mais credibilidade do que o Modelo Corpuscular, já que ele explicava corretamente a refração da luz, e o Modelo Corpuscular </a:t>
            </a:r>
            <a:r>
              <a:rPr lang="pt-B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não conseguia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.</a:t>
            </a:r>
            <a:endParaRPr lang="pt-BR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03522" name="Picture 2" descr="Resultado de imagem para cores e a luz">
            <a:extLst>
              <a:ext uri="{FF2B5EF4-FFF2-40B4-BE49-F238E27FC236}">
                <a16:creationId xmlns:a16="http://schemas.microsoft.com/office/drawing/2014/main" id="{6B143C87-14A3-46EE-BE18-B843598FB3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115592"/>
            <a:ext cx="8953500" cy="458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B845EF62-ECD1-495C-824F-CE7109410B6E}"/>
              </a:ext>
            </a:extLst>
          </p:cNvPr>
          <p:cNvSpPr txBox="1"/>
          <p:nvPr/>
        </p:nvSpPr>
        <p:spPr>
          <a:xfrm>
            <a:off x="0" y="260648"/>
            <a:ext cx="12192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Vídeo</a:t>
            </a:r>
          </a:p>
          <a:p>
            <a:pPr algn="ctr"/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O que é a Luz: Onda ou Partícula?</a:t>
            </a:r>
          </a:p>
          <a:p>
            <a:pPr algn="ctr"/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https://www.youtube.com/watch?v=oSUHXeiaQ98</a:t>
            </a:r>
            <a:r>
              <a:rPr lang="pt-BR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D6F6298-41F7-4AD3-904C-EDFCAE20DA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501" y="2970642"/>
            <a:ext cx="3660998" cy="366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38180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0" y="139919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 “morte” da teoria corpuscular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63352" y="1050630"/>
            <a:ext cx="11665296" cy="2793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Apesar de contar com defensores de peso, como </a:t>
            </a:r>
            <a:r>
              <a:rPr lang="pt-BR" sz="2400" dirty="0" err="1">
                <a:latin typeface="Arial" pitchFamily="34" charset="0"/>
                <a:cs typeface="Arial" pitchFamily="34" charset="0"/>
              </a:rPr>
              <a:t>Jean-Baptiste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err="1">
                <a:latin typeface="Arial" pitchFamily="34" charset="0"/>
                <a:cs typeface="Arial" pitchFamily="34" charset="0"/>
              </a:rPr>
              <a:t>Biot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e </a:t>
            </a:r>
            <a:r>
              <a:rPr lang="pt-BR" sz="2400" dirty="0" err="1">
                <a:latin typeface="Arial" pitchFamily="34" charset="0"/>
                <a:cs typeface="Arial" pitchFamily="34" charset="0"/>
              </a:rPr>
              <a:t>Siméon-Denis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Poisson, a teoria corpuscular da luz não conseguiu explicar quantitativamente os fenômenos deduzidos pela teoria ondulatória.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	Na década de 1830 a teoria corpuscular contava com poucos adeptos – apenas entre os físicos mais velhos.</a:t>
            </a:r>
          </a:p>
        </p:txBody>
      </p:sp>
      <p:pic>
        <p:nvPicPr>
          <p:cNvPr id="9" name="Imagem 8" descr="image_laigle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3990781"/>
            <a:ext cx="2915816" cy="2867219"/>
          </a:xfrm>
          <a:prstGeom prst="rect">
            <a:avLst/>
          </a:prstGeom>
        </p:spPr>
      </p:pic>
      <p:pic>
        <p:nvPicPr>
          <p:cNvPr id="10" name="Imagem 9" descr="poiss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39140" y="3903492"/>
            <a:ext cx="2428860" cy="2954508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Maxwe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24192" y="1409590"/>
            <a:ext cx="4367808" cy="544841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0" y="214291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 relação entre Ótica e Eletromagnetismo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91344" y="2348880"/>
            <a:ext cx="7416824" cy="2239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1" dirty="0">
                <a:solidFill>
                  <a:srgbClr val="A50021"/>
                </a:solidFill>
                <a:latin typeface="Times New Roman" pitchFamily="18" charset="0"/>
              </a:rPr>
              <a:t>	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Em 1860, </a:t>
            </a:r>
            <a:r>
              <a:rPr lang="pt-BR" sz="2400" i="1" dirty="0">
                <a:latin typeface="Arial" pitchFamily="34" charset="0"/>
                <a:cs typeface="Arial" pitchFamily="34" charset="0"/>
              </a:rPr>
              <a:t>James </a:t>
            </a:r>
            <a:r>
              <a:rPr lang="pt-BR" sz="2400" i="1" dirty="0" err="1">
                <a:latin typeface="Arial" pitchFamily="34" charset="0"/>
                <a:cs typeface="Arial" pitchFamily="34" charset="0"/>
              </a:rPr>
              <a:t>Clerk</a:t>
            </a:r>
            <a:r>
              <a:rPr lang="pt-BR" sz="2400" i="1" dirty="0">
                <a:latin typeface="Arial" pitchFamily="34" charset="0"/>
                <a:cs typeface="Arial" pitchFamily="34" charset="0"/>
              </a:rPr>
              <a:t> Maxwell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(1831-1879) unifica a força elétrica e magnética. Ele faz a previsão extraordinária de que luz é uma onda eletromagnética.</a:t>
            </a:r>
            <a:endParaRPr lang="pt-BR" sz="2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91344" y="476672"/>
            <a:ext cx="11881320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/>
              <a:t>	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Campos elétricos e magnéticos são campos vetoriais, ou seja, campos com intensidade e direção em cada ponto do espaço.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agem 2" descr="Image10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1384" y="1971140"/>
            <a:ext cx="4680520" cy="4860540"/>
          </a:xfrm>
          <a:prstGeom prst="rect">
            <a:avLst/>
          </a:prstGeom>
        </p:spPr>
      </p:pic>
      <p:pic>
        <p:nvPicPr>
          <p:cNvPr id="4" name="Imagem 3" descr="linhas-de-campo-da-terr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63952" y="2507041"/>
            <a:ext cx="6189108" cy="4324639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91344" y="404665"/>
            <a:ext cx="11809312" cy="2793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/>
              <a:t>	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Para descrever um campo vetorial é preciso dizer como ele se difunde e circula, ou em termos mais matemáticos, como é o seu comportamento </a:t>
            </a:r>
            <a:r>
              <a:rPr lang="pt-B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DIVERGENTE e ROTACIONAL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	Em 1873, James </a:t>
            </a:r>
            <a:r>
              <a:rPr lang="pt-BR" sz="2400" dirty="0" err="1">
                <a:latin typeface="Arial" pitchFamily="34" charset="0"/>
                <a:cs typeface="Arial" pitchFamily="34" charset="0"/>
              </a:rPr>
              <a:t>Clerk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Maxwell escreveu quatro equações que especificam a divergência e a rotação dos campos elétricos e magnéticos.</a:t>
            </a:r>
          </a:p>
        </p:txBody>
      </p:sp>
      <p:pic>
        <p:nvPicPr>
          <p:cNvPr id="4" name="Imagem 3" descr="equacoes-maxwell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52596" y="3357562"/>
            <a:ext cx="4616329" cy="3305182"/>
          </a:xfrm>
          <a:prstGeom prst="rect">
            <a:avLst/>
          </a:prstGeom>
        </p:spPr>
      </p:pic>
      <p:pic>
        <p:nvPicPr>
          <p:cNvPr id="5" name="Imagem 4" descr="max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4695" y="3571876"/>
            <a:ext cx="3014673" cy="291987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262782" y="260648"/>
            <a:ext cx="11809312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Tx/>
              <a:buNone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Explicou o fenômeno supondo que a luz branca do Sol era uma mistura de cores e que cada cor sofria uma refração diferente no prisma.</a:t>
            </a:r>
          </a:p>
        </p:txBody>
      </p:sp>
      <p:pic>
        <p:nvPicPr>
          <p:cNvPr id="6" name="Imagem 5" descr="newton_experimentos_con_luz1.jpg"/>
          <p:cNvPicPr>
            <a:picLocks noChangeAspect="1"/>
          </p:cNvPicPr>
          <p:nvPr/>
        </p:nvPicPr>
        <p:blipFill rotWithShape="1">
          <a:blip r:embed="rId2" cstate="print"/>
          <a:srcRect l="3300" t="3171" r="3279" b="4644"/>
          <a:stretch/>
        </p:blipFill>
        <p:spPr>
          <a:xfrm>
            <a:off x="767408" y="2060662"/>
            <a:ext cx="6984776" cy="4779058"/>
          </a:xfrm>
          <a:prstGeom prst="rect">
            <a:avLst/>
          </a:prstGeom>
        </p:spPr>
      </p:pic>
      <p:pic>
        <p:nvPicPr>
          <p:cNvPr id="4" name="Imagem 3" descr="Newton.jpg">
            <a:extLst>
              <a:ext uri="{FF2B5EF4-FFF2-40B4-BE49-F238E27FC236}">
                <a16:creationId xmlns:a16="http://schemas.microsoft.com/office/drawing/2014/main" id="{BD04FB17-4453-40F7-B4F3-6B9D67DA5FE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43528" y="2069814"/>
            <a:ext cx="3575720" cy="4767628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260649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1ª Equação de Maxwell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63352" y="1124744"/>
            <a:ext cx="11737304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/>
              <a:t>	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Essa equação diz que as linhas de campo elétrico </a:t>
            </a:r>
            <a:r>
              <a:rPr lang="pt-B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DIVERGEM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das cargas positivas e </a:t>
            </a:r>
            <a:r>
              <a:rPr lang="pt-B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CONVERGEM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para as negativas.</a:t>
            </a:r>
          </a:p>
        </p:txBody>
      </p:sp>
      <p:pic>
        <p:nvPicPr>
          <p:cNvPr id="4" name="Imagem 3" descr="campo elétric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15480" y="2708920"/>
            <a:ext cx="4398282" cy="35846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6888088" y="4252722"/>
            <a:ext cx="4860032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ESSA EQUAÇÃO É A LEI DE GAUSS.</a:t>
            </a:r>
            <a:endParaRPr lang="pt-BR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260648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Relembrando Lei de Gauss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63352" y="1714489"/>
            <a:ext cx="11665296" cy="4005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/>
              <a:t>	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 Lei de Gauss relaciona o fluxo de um campo elétrico através de uma superfície fechada (uma superfície gaussiana – superfície fechada) e a carga líquida que está envolvida por essa superfície.</a:t>
            </a:r>
          </a:p>
          <a:p>
            <a:pPr algn="just">
              <a:lnSpc>
                <a:spcPct val="150000"/>
              </a:lnSpc>
            </a:pPr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BR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DIZ QUE </a:t>
            </a:r>
            <a:r>
              <a:rPr lang="pt-B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pt-BR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SAI DAS CARGAS POSITIVAS E ENTRA NAS CARGAS NEGATIVAS.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810116" y="3571876"/>
          <a:ext cx="2400098" cy="1004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Equation" r:id="rId3" imgW="545760" imgH="228600" progId="">
                  <p:embed/>
                </p:oleObj>
              </mc:Choice>
              <mc:Fallback>
                <p:oleObj name="Equation" r:id="rId3" imgW="545760" imgH="228600" progId="">
                  <p:embed/>
                  <p:pic>
                    <p:nvPicPr>
                      <p:cNvPr id="10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0116" y="3571876"/>
                        <a:ext cx="2400098" cy="100469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260648"/>
            <a:ext cx="12192000" cy="1783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2ª Equação de Maxwell</a:t>
            </a:r>
          </a:p>
          <a:p>
            <a:pPr algn="ctr">
              <a:lnSpc>
                <a:spcPct val="150000"/>
              </a:lnSpc>
            </a:pPr>
            <a:r>
              <a:rPr lang="pt-BR" sz="2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Diz que campos magnéticos nunca divergem ou convergem. Eles sempre constituem linhas fechadas.</a:t>
            </a:r>
          </a:p>
        </p:txBody>
      </p:sp>
      <p:pic>
        <p:nvPicPr>
          <p:cNvPr id="3" name="Imagem 2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67608" y="2247764"/>
            <a:ext cx="3437988" cy="3660592"/>
          </a:xfrm>
          <a:prstGeom prst="rect">
            <a:avLst/>
          </a:prstGeom>
        </p:spPr>
      </p:pic>
      <p:pic>
        <p:nvPicPr>
          <p:cNvPr id="4" name="Imagem 3" descr="MAG010204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79682" y="2247764"/>
            <a:ext cx="3632742" cy="3269468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524000" y="6000768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latin typeface="Arial" pitchFamily="34" charset="0"/>
                <a:cs typeface="Arial" pitchFamily="34" charset="0"/>
              </a:rPr>
              <a:t>Também conhecida como </a:t>
            </a:r>
            <a:r>
              <a:rPr lang="pt-BR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LEI DE GAUS DO MAGNETISMO</a:t>
            </a:r>
            <a:r>
              <a:rPr lang="pt-BR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260648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3ª Equação de Maxwell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63352" y="1124745"/>
            <a:ext cx="11665296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/>
              <a:t>	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 terceira equação é a </a:t>
            </a:r>
            <a:r>
              <a:rPr lang="pt-BR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LEI DA INDUÇÃO DE FARADAY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: há linhas de campo elétrico circulando em torno de campos magnéticos variáveis, ou seja, a variação do campo magnético induz campo elétrico.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m 4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3432" y="3143633"/>
            <a:ext cx="4032448" cy="3714367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5519936" y="4420670"/>
            <a:ext cx="6264696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Diz que E circula em torno de B variável.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91345" y="188640"/>
            <a:ext cx="11809312" cy="1870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4ª Equação de Maxwell</a:t>
            </a:r>
          </a:p>
          <a:p>
            <a:pPr algn="ctr">
              <a:lnSpc>
                <a:spcPct val="150000"/>
              </a:lnSpc>
            </a:pPr>
            <a:r>
              <a:rPr lang="pt-BR" sz="2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Diz que há linhas de campo magnéticas circulando em torno de correntes elétricas no fio retilíneo.</a:t>
            </a:r>
          </a:p>
        </p:txBody>
      </p:sp>
      <p:pic>
        <p:nvPicPr>
          <p:cNvPr id="3" name="Imagem 2" descr="Resumo-do-campo-magnétic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84033" y="2214554"/>
            <a:ext cx="3239285" cy="3723316"/>
          </a:xfrm>
          <a:prstGeom prst="rect">
            <a:avLst/>
          </a:prstGeom>
        </p:spPr>
      </p:pic>
      <p:grpSp>
        <p:nvGrpSpPr>
          <p:cNvPr id="4" name="Grupo 39"/>
          <p:cNvGrpSpPr>
            <a:grpSpLocks/>
          </p:cNvGrpSpPr>
          <p:nvPr/>
        </p:nvGrpSpPr>
        <p:grpSpPr bwMode="auto">
          <a:xfrm>
            <a:off x="2381224" y="2214554"/>
            <a:ext cx="3744416" cy="3600400"/>
            <a:chOff x="6151880" y="1414462"/>
            <a:chExt cx="2865120" cy="2317750"/>
          </a:xfrm>
        </p:grpSpPr>
        <p:pic>
          <p:nvPicPr>
            <p:cNvPr id="5" name="Picture 6" descr="t10-180rectilineo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151880" y="1516062"/>
              <a:ext cx="2865120" cy="2216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oup 10"/>
            <p:cNvGrpSpPr>
              <a:grpSpLocks/>
            </p:cNvGrpSpPr>
            <p:nvPr/>
          </p:nvGrpSpPr>
          <p:grpSpPr bwMode="auto">
            <a:xfrm>
              <a:off x="6639560" y="2298382"/>
              <a:ext cx="2062480" cy="871220"/>
              <a:chOff x="3552" y="1912"/>
              <a:chExt cx="1624" cy="686"/>
            </a:xfrm>
          </p:grpSpPr>
          <p:graphicFrame>
            <p:nvGraphicFramePr>
              <p:cNvPr id="11" name="Object 14"/>
              <p:cNvGraphicFramePr>
                <a:graphicFrameLocks noChangeAspect="1"/>
              </p:cNvGraphicFramePr>
              <p:nvPr/>
            </p:nvGraphicFramePr>
            <p:xfrm>
              <a:off x="3552" y="2304"/>
              <a:ext cx="120" cy="23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098" name="Ecuación" r:id="rId5" imgW="139680" imgH="266400" progId="Equation.3">
                      <p:embed/>
                    </p:oleObj>
                  </mc:Choice>
                  <mc:Fallback>
                    <p:oleObj name="Ecuación" r:id="rId5" imgW="139680" imgH="266400" progId="Equation.3">
                      <p:embed/>
                      <p:pic>
                        <p:nvPicPr>
                          <p:cNvPr id="11" name="Object 1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52" y="2304"/>
                            <a:ext cx="120" cy="23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2" name="Object 15"/>
              <p:cNvGraphicFramePr>
                <a:graphicFrameLocks noChangeAspect="1"/>
              </p:cNvGraphicFramePr>
              <p:nvPr/>
            </p:nvGraphicFramePr>
            <p:xfrm>
              <a:off x="4664" y="2368"/>
              <a:ext cx="120" cy="23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099" name="Ecuación" r:id="rId7" imgW="139680" imgH="266400" progId="Equation.3">
                      <p:embed/>
                    </p:oleObj>
                  </mc:Choice>
                  <mc:Fallback>
                    <p:oleObj name="Ecuación" r:id="rId7" imgW="139680" imgH="266400" progId="Equation.3">
                      <p:embed/>
                      <p:pic>
                        <p:nvPicPr>
                          <p:cNvPr id="12" name="Object 1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664" y="2368"/>
                            <a:ext cx="120" cy="23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3" name="Object 16"/>
              <p:cNvGraphicFramePr>
                <a:graphicFrameLocks noChangeAspect="1"/>
              </p:cNvGraphicFramePr>
              <p:nvPr/>
            </p:nvGraphicFramePr>
            <p:xfrm>
              <a:off x="5056" y="1912"/>
              <a:ext cx="120" cy="23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00" name="Ecuación" r:id="rId8" imgW="139680" imgH="266400" progId="Equation.3">
                      <p:embed/>
                    </p:oleObj>
                  </mc:Choice>
                  <mc:Fallback>
                    <p:oleObj name="Ecuación" r:id="rId8" imgW="139680" imgH="266400" progId="Equation.3">
                      <p:embed/>
                      <p:pic>
                        <p:nvPicPr>
                          <p:cNvPr id="13" name="Object 1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056" y="1912"/>
                            <a:ext cx="120" cy="23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7" name="Line 15"/>
            <p:cNvSpPr>
              <a:spLocks noChangeShapeType="1"/>
            </p:cNvSpPr>
            <p:nvPr/>
          </p:nvSpPr>
          <p:spPr bwMode="auto">
            <a:xfrm flipV="1">
              <a:off x="7651750" y="1414462"/>
              <a:ext cx="0" cy="528320"/>
            </a:xfrm>
            <a:prstGeom prst="line">
              <a:avLst/>
            </a:prstGeom>
            <a:noFill/>
            <a:ln w="28575">
              <a:solidFill>
                <a:srgbClr val="9900FF"/>
              </a:solidFill>
              <a:round/>
              <a:headEnd/>
              <a:tailEnd type="triangle" w="med" len="lg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pt-BR"/>
            </a:p>
          </p:txBody>
        </p:sp>
        <p:sp>
          <p:nvSpPr>
            <p:cNvPr id="8" name="Text Box 16"/>
            <p:cNvSpPr txBox="1">
              <a:spLocks noChangeArrowheads="1"/>
            </p:cNvSpPr>
            <p:nvPr/>
          </p:nvSpPr>
          <p:spPr bwMode="auto">
            <a:xfrm>
              <a:off x="7772284" y="1548500"/>
              <a:ext cx="116" cy="2589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 type="none" w="lg" len="med"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s-ES_tradnl" sz="2000" b="1"/>
                <a:t>i</a:t>
              </a:r>
            </a:p>
          </p:txBody>
        </p:sp>
        <p:cxnSp>
          <p:nvCxnSpPr>
            <p:cNvPr id="9" name="Conector de seta reta 8"/>
            <p:cNvCxnSpPr/>
            <p:nvPr/>
          </p:nvCxnSpPr>
          <p:spPr bwMode="auto">
            <a:xfrm rot="16200000" flipH="1">
              <a:off x="7584421" y="2704317"/>
              <a:ext cx="355600" cy="214289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7762240" y="2598102"/>
              <a:ext cx="106680" cy="158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just">
                <a:buClr>
                  <a:srgbClr val="800000"/>
                </a:buClr>
              </a:pPr>
              <a:r>
                <a:rPr lang="en-US" sz="1600" b="1" dirty="0">
                  <a:latin typeface="Comic Sans MS" pitchFamily="66" charset="0"/>
                </a:rPr>
                <a:t>R</a:t>
              </a:r>
            </a:p>
          </p:txBody>
        </p:sp>
      </p:grpSp>
      <p:sp>
        <p:nvSpPr>
          <p:cNvPr id="14" name="CaixaDeTexto 13"/>
          <p:cNvSpPr txBox="1"/>
          <p:nvPr/>
        </p:nvSpPr>
        <p:spPr>
          <a:xfrm>
            <a:off x="0" y="609329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Arial" pitchFamily="34" charset="0"/>
                <a:cs typeface="Arial" pitchFamily="34" charset="0"/>
              </a:rPr>
              <a:t>Também conhecida como </a:t>
            </a:r>
            <a:r>
              <a:rPr lang="pt-BR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LEI DE AMPÈRE*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.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260649"/>
            <a:ext cx="12192000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Relembrando a Lei de Ampère</a:t>
            </a:r>
            <a:endParaRPr lang="pt-BR" sz="32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91344" y="1616116"/>
            <a:ext cx="11809312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É aplicada a uma curva fechada chamada de curva </a:t>
            </a:r>
            <a:r>
              <a:rPr lang="pt-BR" sz="2400" dirty="0" err="1">
                <a:latin typeface="Arial" pitchFamily="34" charset="0"/>
                <a:cs typeface="Arial" pitchFamily="34" charset="0"/>
              </a:rPr>
              <a:t>amperiana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. A Lei de Ampère relaciona </a:t>
            </a:r>
            <a:r>
              <a:rPr lang="pt-BR" sz="2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 distribuição do campo magnético em pontos sobre a curva com a corrente que passa través da curva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.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6484918" y="4082080"/>
          <a:ext cx="3034155" cy="1094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Equation" r:id="rId3" imgW="774360" imgH="279360" progId="">
                  <p:embed/>
                </p:oleObj>
              </mc:Choice>
              <mc:Fallback>
                <p:oleObj name="Equation" r:id="rId3" imgW="774360" imgH="279360" progId="">
                  <p:embed/>
                  <p:pic>
                    <p:nvPicPr>
                      <p:cNvPr id="276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4918" y="4082080"/>
                        <a:ext cx="3034155" cy="10942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27" name="Object 3"/>
          <p:cNvGraphicFramePr>
            <a:graphicFrameLocks noChangeAspect="1"/>
          </p:cNvGraphicFramePr>
          <p:nvPr/>
        </p:nvGraphicFramePr>
        <p:xfrm>
          <a:off x="3381356" y="3929067"/>
          <a:ext cx="2031992" cy="14007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Equation" r:id="rId5" imgW="571320" imgH="393480" progId="">
                  <p:embed/>
                </p:oleObj>
              </mc:Choice>
              <mc:Fallback>
                <p:oleObj name="Equation" r:id="rId5" imgW="571320" imgH="393480" progId="">
                  <p:embed/>
                  <p:pic>
                    <p:nvPicPr>
                      <p:cNvPr id="10342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1356" y="3929067"/>
                        <a:ext cx="2031992" cy="14007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63352" y="548680"/>
            <a:ext cx="11665296" cy="2793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/>
              <a:t>	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Maxwell teve uma inspiração notável com essa quarta equação, porque mesmo sem evidências experimentais, ele percebeu que esta equação (lei) estava incompleta.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	Relembrando a corrente elétrica que está carregando um capacitor, haverá anéis de campo magnético em torno do fio, mas e no espaço entre as placas?</a:t>
            </a:r>
          </a:p>
        </p:txBody>
      </p:sp>
      <p:pic>
        <p:nvPicPr>
          <p:cNvPr id="3" name="Imagem 2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87689" y="3501008"/>
            <a:ext cx="5728899" cy="2088232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0" y="5805264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Será que o campo não continua no espaço entre as placas?</a:t>
            </a:r>
            <a:endParaRPr lang="pt-BR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33265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MAXWELL ACHAVA QUE SIM.</a:t>
            </a:r>
            <a:endParaRPr lang="pt-BR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63352" y="908721"/>
            <a:ext cx="11665296" cy="3347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/>
              <a:t>	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Ele sentia que a natureza não gosta de descontinuidades. Por outro achava que, assim como campos magnéticos variáveis podem induzir campos elétricos, simetricamente campos elétricos variáveis poderiam produzir campos magnéticos.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	Com essa idéia em mente, ele acrescentou um termo extra à sua quarta equação, dizendo que um campo magnético circula em torno dos campos elétricos variáveis.</a:t>
            </a:r>
          </a:p>
        </p:txBody>
      </p:sp>
      <p:pic>
        <p:nvPicPr>
          <p:cNvPr id="4" name="Imagem 3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8751" y="4077072"/>
            <a:ext cx="4754498" cy="1685906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0" y="594928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	</a:t>
            </a:r>
            <a:r>
              <a:rPr lang="pt-B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Anos mais tarde esse campo magnético foi detectado.</a:t>
            </a:r>
            <a:endParaRPr lang="pt-BR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188641"/>
            <a:ext cx="12192000" cy="1224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4ª Equação de Maxwell</a:t>
            </a:r>
          </a:p>
          <a:p>
            <a:pPr algn="ctr">
              <a:lnSpc>
                <a:spcPct val="150000"/>
              </a:lnSpc>
            </a:pPr>
            <a:r>
              <a:rPr lang="pt-BR" sz="2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Também conhecida como LEI DE AMPÈRE-MAXWELL</a:t>
            </a:r>
          </a:p>
        </p:txBody>
      </p:sp>
      <p:pic>
        <p:nvPicPr>
          <p:cNvPr id="6" name="Imagem 5" descr="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43009" y="4378789"/>
            <a:ext cx="5105980" cy="2282546"/>
          </a:xfrm>
          <a:prstGeom prst="rect">
            <a:avLst/>
          </a:prstGeom>
        </p:spPr>
      </p:pic>
      <p:graphicFrame>
        <p:nvGraphicFramePr>
          <p:cNvPr id="2663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6093262"/>
              </p:ext>
            </p:extLst>
          </p:nvPr>
        </p:nvGraphicFramePr>
        <p:xfrm>
          <a:off x="4193393" y="1920204"/>
          <a:ext cx="3805213" cy="22197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Equation" r:id="rId4" imgW="1218960" imgH="711000" progId="">
                  <p:embed/>
                </p:oleObj>
              </mc:Choice>
              <mc:Fallback>
                <p:oleObj name="Equation" r:id="rId4" imgW="1218960" imgH="711000" progId="">
                  <p:embed/>
                  <p:pic>
                    <p:nvPicPr>
                      <p:cNvPr id="2663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3393" y="1920204"/>
                        <a:ext cx="3805213" cy="22197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14032" y="260648"/>
            <a:ext cx="11737304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/>
              <a:t>	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Esse último termo acrescido à equação de Maxwell, acabou por render um dividendo surpreendente e inesperado.</a:t>
            </a:r>
          </a:p>
        </p:txBody>
      </p:sp>
      <p:pic>
        <p:nvPicPr>
          <p:cNvPr id="3" name="Imagem 2" descr="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79577" y="1757244"/>
            <a:ext cx="7606215" cy="51007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4"/>
          <p:cNvSpPr txBox="1">
            <a:spLocks noChangeArrowheads="1"/>
          </p:cNvSpPr>
          <p:nvPr/>
        </p:nvSpPr>
        <p:spPr bwMode="auto">
          <a:xfrm>
            <a:off x="27360" y="240974"/>
            <a:ext cx="12192000" cy="739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Christiaan</a:t>
            </a:r>
            <a:r>
              <a:rPr lang="pt-BR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Huygens</a:t>
            </a:r>
            <a:r>
              <a:rPr lang="pt-BR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e o Modelo Ondulatório</a:t>
            </a:r>
          </a:p>
        </p:txBody>
      </p:sp>
      <p:pic>
        <p:nvPicPr>
          <p:cNvPr id="9" name="Imagem 8" descr="huyge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24211" y="1988840"/>
            <a:ext cx="2892469" cy="3888432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243387" y="1416723"/>
            <a:ext cx="6048672" cy="5009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	Em 1690 (três anos após a publicação dos </a:t>
            </a:r>
            <a:r>
              <a:rPr lang="pt-BR" sz="2400" i="1" dirty="0">
                <a:latin typeface="Arial" pitchFamily="34" charset="0"/>
                <a:cs typeface="Arial" pitchFamily="34" charset="0"/>
              </a:rPr>
              <a:t>Principia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e 14 anos antes do </a:t>
            </a:r>
            <a:r>
              <a:rPr lang="pt-BR" sz="2400" i="1" dirty="0" err="1">
                <a:latin typeface="Arial" pitchFamily="34" charset="0"/>
                <a:cs typeface="Arial" pitchFamily="34" charset="0"/>
              </a:rPr>
              <a:t>Opticks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) foi publicado o </a:t>
            </a:r>
            <a:r>
              <a:rPr lang="pt-BR" sz="2400" i="1" dirty="0" err="1">
                <a:latin typeface="Arial" pitchFamily="34" charset="0"/>
                <a:cs typeface="Arial" pitchFamily="34" charset="0"/>
              </a:rPr>
              <a:t>Traité</a:t>
            </a:r>
            <a:r>
              <a:rPr lang="pt-BR" sz="2400" i="1" dirty="0">
                <a:latin typeface="Arial" pitchFamily="34" charset="0"/>
                <a:cs typeface="Arial" pitchFamily="34" charset="0"/>
              </a:rPr>
              <a:t> de </a:t>
            </a:r>
            <a:r>
              <a:rPr lang="pt-BR" sz="2400" i="1" dirty="0" err="1">
                <a:latin typeface="Arial" pitchFamily="34" charset="0"/>
                <a:cs typeface="Arial" pitchFamily="34" charset="0"/>
              </a:rPr>
              <a:t>la</a:t>
            </a:r>
            <a:r>
              <a:rPr lang="pt-BR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i="1" dirty="0" err="1">
                <a:latin typeface="Arial" pitchFamily="34" charset="0"/>
                <a:cs typeface="Arial" pitchFamily="34" charset="0"/>
              </a:rPr>
              <a:t>lumière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, de </a:t>
            </a:r>
            <a:r>
              <a:rPr lang="pt-BR" sz="2400" dirty="0" err="1">
                <a:latin typeface="Arial" pitchFamily="34" charset="0"/>
                <a:cs typeface="Arial" pitchFamily="34" charset="0"/>
              </a:rPr>
              <a:t>Huygens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	Apesar de ser publicada em 1690, a obra de </a:t>
            </a:r>
            <a:r>
              <a:rPr lang="pt-BR" sz="2400" dirty="0" err="1">
                <a:latin typeface="Arial" pitchFamily="34" charset="0"/>
                <a:cs typeface="Arial" pitchFamily="34" charset="0"/>
              </a:rPr>
              <a:t>Huygens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continha idéias que ele havia desenvolvido cerca de 12 anos antes e que haviam circulado sob a forma de manuscrito, entre seus amigos.</a:t>
            </a:r>
          </a:p>
        </p:txBody>
      </p:sp>
      <p:pic>
        <p:nvPicPr>
          <p:cNvPr id="11" name="Picture 11" descr="Huygens-lumiere"/>
          <p:cNvPicPr>
            <a:picLocks noChangeAspect="1" noChangeArrowheads="1"/>
          </p:cNvPicPr>
          <p:nvPr/>
        </p:nvPicPr>
        <p:blipFill>
          <a:blip r:embed="rId3" cstate="print">
            <a:lum contrast="24000"/>
          </a:blip>
          <a:srcRect/>
          <a:stretch>
            <a:fillRect/>
          </a:stretch>
        </p:blipFill>
        <p:spPr>
          <a:xfrm>
            <a:off x="6438945" y="1977424"/>
            <a:ext cx="2869634" cy="3888432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afg005.jpg"/>
          <p:cNvPicPr>
            <a:picLocks noChangeAspect="1"/>
          </p:cNvPicPr>
          <p:nvPr/>
        </p:nvPicPr>
        <p:blipFill>
          <a:blip r:embed="rId2" cstate="print"/>
          <a:srcRect t="22454"/>
          <a:stretch>
            <a:fillRect/>
          </a:stretch>
        </p:blipFill>
        <p:spPr>
          <a:xfrm>
            <a:off x="3143673" y="2204864"/>
            <a:ext cx="5807281" cy="262255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335360" y="476673"/>
            <a:ext cx="11449272" cy="5563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/>
              <a:t>	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O resultado é uma onda de campos que emerge de uma carga vibrante e com a velocidade da luz, de acordo com os cálculos de Maxwell.</a:t>
            </a:r>
          </a:p>
          <a:p>
            <a:pPr algn="just">
              <a:lnSpc>
                <a:spcPct val="150000"/>
              </a:lnSpc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	Maxwell percebeu que a própria luz é uma </a:t>
            </a:r>
            <a:r>
              <a:rPr lang="pt-B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ONDA ELETROMAGNÉTICA.</a:t>
            </a:r>
            <a:endParaRPr lang="pt-B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303912" y="924083"/>
            <a:ext cx="6624736" cy="5009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Não muito mais tarde foi sendo descoberto um amplo espectro dessas ondas, desde ondas de rádio até microondas, a infravermelha, a luz visível, a ultravioleta, os raios-X e até radiação Gama.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	James </a:t>
            </a:r>
            <a:r>
              <a:rPr lang="pt-BR" sz="2400" dirty="0" err="1">
                <a:latin typeface="Arial" pitchFamily="34" charset="0"/>
                <a:cs typeface="Arial" pitchFamily="34" charset="0"/>
              </a:rPr>
              <a:t>Clerk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Maxwell entrou para a história ao resumir em somente 4 equações, toda a Eletricidade, o Magnetismo e a todos os fenômenos da luz e a Óptica.</a:t>
            </a:r>
          </a:p>
        </p:txBody>
      </p:sp>
      <p:pic>
        <p:nvPicPr>
          <p:cNvPr id="3" name="Picture 1036" descr="C:\Ensino\Pro-ciencias\espectrocontinuo.jpg">
            <a:extLst>
              <a:ext uri="{FF2B5EF4-FFF2-40B4-BE49-F238E27FC236}">
                <a16:creationId xmlns:a16="http://schemas.microsoft.com/office/drawing/2014/main" id="{272D2790-A43A-4F58-8EDA-1890AD552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96490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332656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Observação histórica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63352" y="2285993"/>
            <a:ext cx="11665296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/>
              <a:t>	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Até esse momento da história da Física, todos os fenômenos ópticos até então descobertos indicavam que o modelo da natureza da luz correto era o </a:t>
            </a:r>
            <a:r>
              <a:rPr lang="pt-B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Modelo Ondulatório da Luz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. O Modelo Corpuscular estava praticamente abandonado.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63352" y="1988840"/>
            <a:ext cx="6689904" cy="3347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/>
              <a:t>	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Em meados de 1887, quando desenvolvia suas pesquisas para a geração e detecção de ondas eletromagnéticas, Hertz (1857-1894) observou que o brilho das faíscas do transmissor, um efeito secundário no seu experimento, tornava o detector mais sensível.</a:t>
            </a:r>
            <a:endParaRPr lang="pt-BR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agem 2" descr="hert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88183" y="1484784"/>
            <a:ext cx="4903817" cy="4943456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0" y="260648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Heinrich Rudolf Hertz e o Efeito Fotoelétrico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2FB032EE-09AC-4F33-BAC2-5E22E2ACE4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88" y="267"/>
            <a:ext cx="9001000" cy="6696744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63352" y="1928802"/>
            <a:ext cx="11665296" cy="2239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/>
              <a:t>	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Estudando o fenômeno, Hertz concluiu que ele era provocado pela radiação ultravioleta emitida por essas faíscas e se acentuava quando a radiação incidia no terminal negativo de bronze polido do detector. Acidentalmente ele havia descoberto o </a:t>
            </a:r>
            <a:r>
              <a:rPr lang="pt-B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Efeito Fotoelétrico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.</a:t>
            </a:r>
            <a:endParaRPr lang="pt-BR" sz="2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3172" name="Picture 4" descr="s_curies"/>
          <p:cNvPicPr>
            <a:picLocks noChangeAspect="1" noChangeArrowheads="1"/>
          </p:cNvPicPr>
          <p:nvPr/>
        </p:nvPicPr>
        <p:blipFill>
          <a:blip r:embed="rId3" cstate="print">
            <a:lum contrast="12000"/>
          </a:blip>
          <a:srcRect/>
          <a:stretch>
            <a:fillRect/>
          </a:stretch>
        </p:blipFill>
        <p:spPr bwMode="auto">
          <a:xfrm>
            <a:off x="6672064" y="2697301"/>
            <a:ext cx="5495192" cy="4159555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191344" y="1700808"/>
            <a:ext cx="11809312" cy="2793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Tx/>
              <a:buNone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Ainda existiam vários problemas na Física, mas poucos físicos davam importância a eles.</a:t>
            </a:r>
          </a:p>
          <a:p>
            <a:pPr algn="just">
              <a:lnSpc>
                <a:spcPct val="150000"/>
              </a:lnSpc>
              <a:buFontTx/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Novos fenômenos inexplicados;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Problemas teóricos e conceituais.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BFADC9A-A0C9-4531-8E62-CEE7CD0E9D65}"/>
              </a:ext>
            </a:extLst>
          </p:cNvPr>
          <p:cNvSpPr txBox="1"/>
          <p:nvPr/>
        </p:nvSpPr>
        <p:spPr>
          <a:xfrm>
            <a:off x="0" y="285729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Final do séc. XIX</a:t>
            </a:r>
          </a:p>
        </p:txBody>
      </p:sp>
    </p:spTree>
  </p:cSld>
  <p:clrMapOvr>
    <a:masterClrMapping/>
  </p:clrMapOvr>
  <p:transition>
    <p:cut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9317" name="Picture 5" descr="JJ-ELET"/>
          <p:cNvPicPr>
            <a:picLocks noChangeAspect="1" noChangeArrowheads="1"/>
          </p:cNvPicPr>
          <p:nvPr/>
        </p:nvPicPr>
        <p:blipFill>
          <a:blip r:embed="rId3" cstate="print">
            <a:lum bright="6000" contrast="18000"/>
          </a:blip>
          <a:srcRect/>
          <a:stretch>
            <a:fillRect/>
          </a:stretch>
        </p:blipFill>
        <p:spPr bwMode="auto">
          <a:xfrm>
            <a:off x="5807968" y="2729439"/>
            <a:ext cx="5292587" cy="4128561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4724400" y="285729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Descobertas experimentais</a:t>
            </a:r>
          </a:p>
        </p:txBody>
      </p:sp>
      <p:pic>
        <p:nvPicPr>
          <p:cNvPr id="1005572" name="Picture 4" descr="Imagem relacionada">
            <a:extLst>
              <a:ext uri="{FF2B5EF4-FFF2-40B4-BE49-F238E27FC236}">
                <a16:creationId xmlns:a16="http://schemas.microsoft.com/office/drawing/2014/main" id="{55160026-5FD6-47E0-AFE4-139719855D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24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40F2A13B-DE6C-4F49-94E6-19EB331BD561}"/>
              </a:ext>
            </a:extLst>
          </p:cNvPr>
          <p:cNvSpPr txBox="1"/>
          <p:nvPr/>
        </p:nvSpPr>
        <p:spPr>
          <a:xfrm>
            <a:off x="4871864" y="1340768"/>
            <a:ext cx="7020779" cy="1140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	J. J. Thomson, estudando os raios catódicos, descobriu o elétron.</a:t>
            </a:r>
            <a:endParaRPr lang="pt-BR" sz="2400" dirty="0"/>
          </a:p>
        </p:txBody>
      </p:sp>
    </p:spTree>
  </p:cSld>
  <p:clrMapOvr>
    <a:masterClrMapping/>
  </p:clrMapOvr>
  <p:transition>
    <p:cut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263352" y="357166"/>
            <a:ext cx="11665296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Os estudos de Henri </a:t>
            </a:r>
            <a:r>
              <a:rPr lang="pt-BR" sz="2400" dirty="0" err="1">
                <a:latin typeface="Arial" pitchFamily="34" charset="0"/>
                <a:cs typeface="Arial" pitchFamily="34" charset="0"/>
              </a:rPr>
              <a:t>Becquerel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e do casal Curie (Pierre e Marie) levaram à descoberta da radioatividade e de estranhos elementos que emitiam energia de origem desconhecida.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Imagem 7" descr="pierre_and_marie_curi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2459072"/>
            <a:ext cx="4929190" cy="4398929"/>
          </a:xfrm>
          <a:prstGeom prst="rect">
            <a:avLst/>
          </a:prstGeom>
        </p:spPr>
      </p:pic>
      <p:pic>
        <p:nvPicPr>
          <p:cNvPr id="9" name="Imagem 8" descr="becquerel 3_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24694" y="2449601"/>
            <a:ext cx="3643306" cy="4408400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263352" y="357166"/>
            <a:ext cx="11665296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Os raios X e a luz ultravioleta podiam descarregar eletroscópios, e em alguns casos a luz visível também, mas o fenômeno não era compreendido: por que alguns tipos de luz não conseguem produzir o efeito fotoelétrico?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06596" name="Picture 4" descr="Resultado de imagem para eletroscÃ³pio">
            <a:extLst>
              <a:ext uri="{FF2B5EF4-FFF2-40B4-BE49-F238E27FC236}">
                <a16:creationId xmlns:a16="http://schemas.microsoft.com/office/drawing/2014/main" id="{A3D62472-1BFC-4AA7-B956-3DD5FF83B6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920" y="2348880"/>
            <a:ext cx="6012160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>
            <a:spLocks noChangeArrowheads="1"/>
          </p:cNvSpPr>
          <p:nvPr/>
        </p:nvSpPr>
        <p:spPr bwMode="auto">
          <a:xfrm>
            <a:off x="6112" y="0"/>
            <a:ext cx="12192000" cy="739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Luz e movimento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27348" y="893017"/>
            <a:ext cx="11737304" cy="2239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Tx/>
              <a:buNone/>
            </a:pPr>
            <a:r>
              <a:rPr lang="pt-BR" dirty="0"/>
              <a:t>	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Logo no início, </a:t>
            </a:r>
            <a:r>
              <a:rPr lang="pt-BR" sz="2400" dirty="0" err="1">
                <a:latin typeface="Arial" pitchFamily="34" charset="0"/>
                <a:cs typeface="Arial" pitchFamily="34" charset="0"/>
              </a:rPr>
              <a:t>Huygens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defende que a luz é uma forma de movimento, já que é produzida pelo fogo, “que contém sem dúvida corpos que têm um movimento muito rápido, já que dissolvem e fundem muitos outros corpos, dos mais sólidos.”</a:t>
            </a:r>
          </a:p>
          <a:p>
            <a:pPr algn="just">
              <a:lnSpc>
                <a:spcPct val="150000"/>
              </a:lnSpc>
              <a:buFontTx/>
              <a:buNone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	Robert Hooke havia utilizado um argumento semelhante anteriormente.</a:t>
            </a:r>
          </a:p>
        </p:txBody>
      </p:sp>
      <p:pic>
        <p:nvPicPr>
          <p:cNvPr id="999426" name="Picture 2" descr="Resultado de imagem para fogo">
            <a:extLst>
              <a:ext uri="{FF2B5EF4-FFF2-40B4-BE49-F238E27FC236}">
                <a16:creationId xmlns:a16="http://schemas.microsoft.com/office/drawing/2014/main" id="{595747F4-058C-4CBC-8497-A4FAD4B89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418" y="3433260"/>
            <a:ext cx="6621164" cy="342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2656"/>
            <a:ext cx="12192000" cy="500066"/>
          </a:xfrm>
        </p:spPr>
        <p:txBody>
          <a:bodyPr>
            <a:noAutofit/>
          </a:bodyPr>
          <a:lstStyle/>
          <a:p>
            <a:pPr algn="ctr" eaLnBrk="1" hangingPunct="1"/>
            <a:r>
              <a:rPr lang="pt-BR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 corpo negro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407368" y="1268760"/>
            <a:ext cx="11521280" cy="445583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dirty="0">
                <a:latin typeface="Arial" charset="0"/>
                <a:cs typeface="Times New Roman" pitchFamily="18" charset="0"/>
              </a:rPr>
              <a:t>	</a:t>
            </a:r>
            <a:r>
              <a:rPr lang="pt-BR" sz="2400" dirty="0">
                <a:latin typeface="Arial" charset="0"/>
                <a:cs typeface="Times New Roman" pitchFamily="18" charset="0"/>
              </a:rPr>
              <a:t>Para o estudo das radiações emitidas foi idealizado um corpo, denominado </a:t>
            </a:r>
            <a:r>
              <a:rPr lang="pt-BR" sz="2400" b="1" dirty="0">
                <a:solidFill>
                  <a:srgbClr val="00B050"/>
                </a:solidFill>
                <a:latin typeface="Arial" charset="0"/>
                <a:cs typeface="Times New Roman" pitchFamily="18" charset="0"/>
              </a:rPr>
              <a:t>Corpo Negro</a:t>
            </a:r>
            <a:r>
              <a:rPr lang="pt-BR" sz="2400" b="1" dirty="0">
                <a:latin typeface="Arial" charset="0"/>
                <a:cs typeface="Times New Roman" pitchFamily="18" charset="0"/>
              </a:rPr>
              <a:t>. </a:t>
            </a:r>
            <a:r>
              <a:rPr lang="pt-BR" sz="2400" dirty="0">
                <a:latin typeface="Arial" charset="0"/>
                <a:cs typeface="Times New Roman" pitchFamily="18" charset="0"/>
              </a:rPr>
              <a:t>Ele absorve toda radiação incidente. Como todo bom absorvedor é bom emissor, por isso, o corpo negro é também um emissor ideal. 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Arial" charset="0"/>
                <a:cs typeface="Times New Roman" pitchFamily="18" charset="0"/>
              </a:rPr>
              <a:t>	Um </a:t>
            </a:r>
            <a:r>
              <a:rPr lang="pt-BR" sz="2400" b="1" dirty="0">
                <a:solidFill>
                  <a:srgbClr val="00B050"/>
                </a:solidFill>
                <a:latin typeface="Arial" charset="0"/>
                <a:cs typeface="Times New Roman" pitchFamily="18" charset="0"/>
              </a:rPr>
              <a:t>modelo prático</a:t>
            </a:r>
            <a:r>
              <a:rPr lang="pt-BR" sz="2400" dirty="0">
                <a:solidFill>
                  <a:srgbClr val="00B05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pt-BR" sz="2400" dirty="0">
                <a:latin typeface="Arial" charset="0"/>
                <a:cs typeface="Times New Roman" pitchFamily="18" charset="0"/>
              </a:rPr>
              <a:t>de corpo negro é obtido com um objeto oco provido de um pequeno orifício: qualquer radiação que penetra nesse orifício não sai mais, sendo absorvida pelas paredes internas do objeto oco. </a:t>
            </a:r>
            <a:r>
              <a:rPr lang="pt-BR" sz="2400" b="1" dirty="0">
                <a:solidFill>
                  <a:srgbClr val="00B050"/>
                </a:solidFill>
                <a:latin typeface="Arial" charset="0"/>
                <a:cs typeface="Times New Roman" pitchFamily="18" charset="0"/>
              </a:rPr>
              <a:t>O orifício constitui o corpo negro</a:t>
            </a:r>
            <a:r>
              <a:rPr lang="pt-BR" sz="2400" dirty="0">
                <a:latin typeface="Arial" charset="0"/>
                <a:cs typeface="Times New Roman" pitchFamily="18" charset="0"/>
              </a:rPr>
              <a:t>. Se o objeto oco for aquecido por uma fonte de calor no seu interior, há emissão de radiação pelo orifício.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63352" y="332656"/>
            <a:ext cx="11665296" cy="2793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/>
              <a:t>	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Em temperatura ambiente, corpos negros emitem infravermelho, mas à medida que a temperatura aumenta algumas centenas de graus Celsius, corpos negros começam a emitir radiação em comprimentos de onda visíveis: começando no vermelho, passando por amarelo, branco e finalmente acabando no azul, após o qual a emissão passa a incluir crescentes quantidades de ultravioleta.</a:t>
            </a:r>
            <a:endParaRPr lang="pt-BR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A55AC92-F0EA-4D4D-8266-37C2FAED36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343" y="3212976"/>
            <a:ext cx="4117314" cy="3571290"/>
          </a:xfrm>
          <a:prstGeom prst="rect">
            <a:avLst/>
          </a:prstGeo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2852"/>
            <a:ext cx="12192000" cy="938962"/>
          </a:xfrm>
        </p:spPr>
        <p:txBody>
          <a:bodyPr>
            <a:noAutofit/>
          </a:bodyPr>
          <a:lstStyle/>
          <a:p>
            <a:pPr algn="ctr" eaLnBrk="1" hangingPunct="1"/>
            <a:r>
              <a:rPr lang="pt-BR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Intensidade da radiação emitida e </a:t>
            </a:r>
            <a:br>
              <a:rPr lang="pt-BR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pt-BR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comprimento de onda</a:t>
            </a:r>
          </a:p>
        </p:txBody>
      </p:sp>
      <p:sp>
        <p:nvSpPr>
          <p:cNvPr id="16387" name="Rectangle 5"/>
          <p:cNvSpPr>
            <a:spLocks noChangeArrowheads="1"/>
          </p:cNvSpPr>
          <p:nvPr/>
        </p:nvSpPr>
        <p:spPr bwMode="auto">
          <a:xfrm>
            <a:off x="263352" y="1500175"/>
            <a:ext cx="11665296" cy="483209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just"/>
            <a:r>
              <a:rPr lang="pt-BR" sz="2000" dirty="0">
                <a:latin typeface="Arial" charset="0"/>
                <a:cs typeface="Times New Roman" pitchFamily="18" charset="0"/>
              </a:rPr>
              <a:t>	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Dados experimentais permitem relacionar a intensidade da radiação emitida por um corpo negro em função do comprimento de onda, a uma dada temperatura, como mostra a figura:</a:t>
            </a:r>
            <a:endParaRPr lang="pt-BR" sz="2200" dirty="0">
              <a:latin typeface="Arial" pitchFamily="34" charset="0"/>
              <a:cs typeface="Arial" pitchFamily="34" charset="0"/>
            </a:endParaRPr>
          </a:p>
          <a:p>
            <a:pPr algn="l"/>
            <a:endParaRPr lang="pt-BR" dirty="0">
              <a:solidFill>
                <a:srgbClr val="FFFF00"/>
              </a:solidFill>
              <a:latin typeface="Arial" charset="0"/>
              <a:cs typeface="Times New Roman" pitchFamily="18" charset="0"/>
            </a:endParaRPr>
          </a:p>
          <a:p>
            <a:pPr algn="l"/>
            <a:endParaRPr lang="pt-BR" sz="2400" dirty="0">
              <a:solidFill>
                <a:srgbClr val="FFFF00"/>
              </a:solidFill>
              <a:latin typeface="Arial" charset="0"/>
              <a:cs typeface="Times New Roman" pitchFamily="18" charset="0"/>
            </a:endParaRPr>
          </a:p>
          <a:p>
            <a:pPr algn="l"/>
            <a:endParaRPr lang="pt-BR" dirty="0">
              <a:solidFill>
                <a:srgbClr val="FFFF00"/>
              </a:solidFill>
              <a:latin typeface="Arial" charset="0"/>
              <a:cs typeface="Times New Roman" pitchFamily="18" charset="0"/>
            </a:endParaRPr>
          </a:p>
          <a:p>
            <a:pPr algn="l"/>
            <a:endParaRPr lang="pt-BR" dirty="0">
              <a:solidFill>
                <a:srgbClr val="FFFF00"/>
              </a:solidFill>
              <a:latin typeface="Arial" charset="0"/>
              <a:cs typeface="Times New Roman" pitchFamily="18" charset="0"/>
            </a:endParaRPr>
          </a:p>
          <a:p>
            <a:pPr algn="l"/>
            <a:endParaRPr lang="pt-BR" dirty="0">
              <a:solidFill>
                <a:srgbClr val="FFFF00"/>
              </a:solidFill>
              <a:latin typeface="Arial" charset="0"/>
              <a:cs typeface="Times New Roman" pitchFamily="18" charset="0"/>
            </a:endParaRPr>
          </a:p>
          <a:p>
            <a:pPr algn="l"/>
            <a:endParaRPr lang="pt-BR" dirty="0">
              <a:solidFill>
                <a:srgbClr val="FFFF00"/>
              </a:solidFill>
              <a:latin typeface="Arial" charset="0"/>
              <a:cs typeface="Times New Roman" pitchFamily="18" charset="0"/>
            </a:endParaRPr>
          </a:p>
          <a:p>
            <a:pPr algn="l" eaLnBrk="0" hangingPunct="0"/>
            <a:r>
              <a:rPr lang="pt-BR" dirty="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	</a:t>
            </a:r>
          </a:p>
          <a:p>
            <a:pPr algn="l" eaLnBrk="0" hangingPunct="0"/>
            <a:endParaRPr lang="pt-BR" dirty="0">
              <a:solidFill>
                <a:srgbClr val="FFFF00"/>
              </a:solidFill>
              <a:latin typeface="Arial" charset="0"/>
              <a:cs typeface="Times New Roman" pitchFamily="18" charset="0"/>
            </a:endParaRPr>
          </a:p>
          <a:p>
            <a:pPr algn="l" eaLnBrk="0" hangingPunct="0"/>
            <a:endParaRPr lang="pt-BR" dirty="0">
              <a:solidFill>
                <a:srgbClr val="FFFF00"/>
              </a:solidFill>
              <a:latin typeface="Arial" charset="0"/>
              <a:cs typeface="Times New Roman" pitchFamily="18" charset="0"/>
            </a:endParaRPr>
          </a:p>
          <a:p>
            <a:pPr algn="l" eaLnBrk="0" hangingPunct="0"/>
            <a:endParaRPr lang="pt-BR" dirty="0">
              <a:solidFill>
                <a:srgbClr val="FFFF00"/>
              </a:solidFill>
              <a:latin typeface="Arial" charset="0"/>
              <a:cs typeface="Times New Roman" pitchFamily="18" charset="0"/>
            </a:endParaRPr>
          </a:p>
          <a:p>
            <a:pPr algn="l" eaLnBrk="0" hangingPunct="0"/>
            <a:r>
              <a:rPr lang="pt-BR" dirty="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	</a:t>
            </a:r>
          </a:p>
          <a:p>
            <a:pPr algn="l" eaLnBrk="0" hangingPunct="0"/>
            <a:endParaRPr lang="pt-BR" sz="2200" dirty="0">
              <a:solidFill>
                <a:srgbClr val="FFFF00"/>
              </a:solidFill>
              <a:latin typeface="Arial" charset="0"/>
              <a:cs typeface="Times New Roman" pitchFamily="18" charset="0"/>
            </a:endParaRPr>
          </a:p>
          <a:p>
            <a:pPr algn="just" eaLnBrk="0" hangingPunct="0"/>
            <a:r>
              <a:rPr lang="pt-BR" sz="2200" dirty="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	</a:t>
            </a:r>
            <a:r>
              <a:rPr lang="pt-BR" sz="2000" dirty="0">
                <a:latin typeface="Arial" charset="0"/>
                <a:cs typeface="Times New Roman" pitchFamily="18" charset="0"/>
              </a:rPr>
              <a:t>Observe no gráfico que, para dado comprimento de onda, a intensidade da radiação adquire valor máximo.</a:t>
            </a:r>
            <a:r>
              <a:rPr lang="pt-BR" sz="2000" dirty="0">
                <a:latin typeface="Arial" charset="0"/>
              </a:rPr>
              <a:t> </a:t>
            </a:r>
            <a:endParaRPr lang="pt-BR" sz="2200" dirty="0">
              <a:latin typeface="Arial" charset="0"/>
            </a:endParaRPr>
          </a:p>
        </p:txBody>
      </p:sp>
      <p:pic>
        <p:nvPicPr>
          <p:cNvPr id="16388" name="Picture 10" descr="uvcatas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6687" y="2315388"/>
            <a:ext cx="4972392" cy="3201665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5" name="Imagem 4" descr="Image7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1488" y="2315388"/>
            <a:ext cx="3933825" cy="3248025"/>
          </a:xfrm>
          <a:prstGeom prst="rect">
            <a:avLst/>
          </a:prstGeo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4CDDFCF2-2AB7-4873-B3BC-83618FE00879}"/>
              </a:ext>
            </a:extLst>
          </p:cNvPr>
          <p:cNvSpPr/>
          <p:nvPr/>
        </p:nvSpPr>
        <p:spPr>
          <a:xfrm>
            <a:off x="0" y="2951946"/>
            <a:ext cx="1219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https://phet.colorado.edu/sims/blackbody-spectrum/blackbody-spectrum_pt_BR.html</a:t>
            </a:r>
            <a:r>
              <a:rPr lang="pt-BR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8809832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5360" y="1428736"/>
            <a:ext cx="4680520" cy="4895864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pt-BR" sz="2400" dirty="0">
                <a:latin typeface="Arial" charset="0"/>
                <a:cs typeface="Times New Roman" pitchFamily="18" charset="0"/>
              </a:rPr>
              <a:t>		Outra conclusão que pode ser tirada: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ClrTx/>
              <a:buFont typeface="Wingdings" pitchFamily="2" charset="2"/>
              <a:buNone/>
            </a:pPr>
            <a:endParaRPr lang="pt-BR" sz="2400" dirty="0">
              <a:latin typeface="Arial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buClrTx/>
              <a:buFont typeface="Wingdings" pitchFamily="2" charset="2"/>
              <a:buChar char="ü"/>
            </a:pPr>
            <a:r>
              <a:rPr lang="pt-BR" sz="2400" dirty="0">
                <a:latin typeface="Arial" charset="0"/>
                <a:cs typeface="Times New Roman" pitchFamily="18" charset="0"/>
              </a:rPr>
              <a:t>aumentando-se a temperatura, o pico da distribuição se desloca para comprimentos de onda menores.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endParaRPr lang="pt-BR" sz="2400" dirty="0">
              <a:latin typeface="Arial" charset="0"/>
              <a:cs typeface="Times New Roman" pitchFamily="18" charset="0"/>
            </a:endParaRPr>
          </a:p>
          <a:p>
            <a:pPr marL="3175" indent="-3175" algn="just">
              <a:lnSpc>
                <a:spcPct val="150000"/>
              </a:lnSpc>
              <a:spcBef>
                <a:spcPct val="0"/>
              </a:spcBef>
              <a:buClrTx/>
              <a:buNone/>
            </a:pPr>
            <a:r>
              <a:rPr lang="pt-BR" sz="2400" dirty="0">
                <a:latin typeface="Arial" charset="0"/>
                <a:cs typeface="Times New Roman" pitchFamily="18" charset="0"/>
              </a:rPr>
              <a:t>		De acordo com </a:t>
            </a:r>
            <a:r>
              <a:rPr lang="pt-BR" sz="2400" b="1" dirty="0">
                <a:latin typeface="Arial" charset="0"/>
                <a:cs typeface="Times New Roman" pitchFamily="18" charset="0"/>
              </a:rPr>
              <a:t>a lei do deslocamento de </a:t>
            </a:r>
            <a:r>
              <a:rPr lang="pt-BR" sz="2400" b="1" dirty="0" err="1">
                <a:latin typeface="Arial" charset="0"/>
                <a:cs typeface="Times New Roman" pitchFamily="18" charset="0"/>
              </a:rPr>
              <a:t>Wien</a:t>
            </a:r>
            <a:r>
              <a:rPr lang="pt-BR" sz="2400" dirty="0">
                <a:latin typeface="Arial" charset="0"/>
                <a:cs typeface="Times New Roman" pitchFamily="18" charset="0"/>
              </a:rPr>
              <a:t>, temos:</a:t>
            </a:r>
            <a:r>
              <a:rPr lang="pt-BR" sz="2400" b="1" dirty="0">
                <a:latin typeface="Arial" charset="0"/>
                <a:cs typeface="Times New Roman" pitchFamily="18" charset="0"/>
              </a:rPr>
              <a:t> </a:t>
            </a:r>
          </a:p>
          <a:p>
            <a:pPr marL="3175" indent="-3175" algn="ctr">
              <a:lnSpc>
                <a:spcPct val="150000"/>
              </a:lnSpc>
              <a:spcBef>
                <a:spcPct val="0"/>
              </a:spcBef>
              <a:buClrTx/>
              <a:buNone/>
            </a:pPr>
            <a:r>
              <a:rPr lang="pt-BR" sz="2400" b="1" dirty="0">
                <a:solidFill>
                  <a:srgbClr val="00B050"/>
                </a:solidFill>
                <a:latin typeface="Arial" charset="0"/>
                <a:cs typeface="Times New Roman" pitchFamily="18" charset="0"/>
                <a:sym typeface="Symbol" pitchFamily="18" charset="2"/>
              </a:rPr>
              <a:t>	</a:t>
            </a:r>
            <a:r>
              <a:rPr lang="pt-BR" sz="2400" b="1" dirty="0">
                <a:solidFill>
                  <a:srgbClr val="00B050"/>
                </a:solidFill>
                <a:cs typeface="Times New Roman" pitchFamily="18" charset="0"/>
                <a:sym typeface="Symbol" pitchFamily="18" charset="2"/>
              </a:rPr>
              <a:t></a:t>
            </a:r>
            <a:r>
              <a:rPr lang="pt-BR" sz="2400" b="1" baseline="-25000" dirty="0">
                <a:solidFill>
                  <a:srgbClr val="00B050"/>
                </a:solidFill>
                <a:cs typeface="Times New Roman" pitchFamily="18" charset="0"/>
              </a:rPr>
              <a:t>I </a:t>
            </a:r>
            <a:r>
              <a:rPr lang="en-US" sz="2400" b="1" baseline="-30000" dirty="0" err="1">
                <a:solidFill>
                  <a:srgbClr val="00B050"/>
                </a:solidFill>
                <a:latin typeface="Arial" charset="0"/>
                <a:cs typeface="Times New Roman" pitchFamily="18" charset="0"/>
              </a:rPr>
              <a:t>máx</a:t>
            </a:r>
            <a:r>
              <a:rPr lang="en-US" sz="2400" b="1" dirty="0">
                <a:solidFill>
                  <a:srgbClr val="00B050"/>
                </a:solidFill>
                <a:latin typeface="Arial" charset="0"/>
                <a:cs typeface="Times New Roman" pitchFamily="18" charset="0"/>
              </a:rPr>
              <a:t> · T = 2,898 · 10</a:t>
            </a:r>
            <a:r>
              <a:rPr lang="en-US" sz="2400" b="1" baseline="30000" dirty="0">
                <a:solidFill>
                  <a:srgbClr val="00B050"/>
                </a:solidFill>
                <a:latin typeface="Arial" charset="0"/>
                <a:cs typeface="Times New Roman" pitchFamily="18" charset="0"/>
              </a:rPr>
              <a:t>–3 </a:t>
            </a:r>
            <a:r>
              <a:rPr lang="en-US" sz="2400" b="1" dirty="0">
                <a:solidFill>
                  <a:srgbClr val="00B050"/>
                </a:solidFill>
                <a:latin typeface="Arial" charset="0"/>
                <a:cs typeface="Times New Roman" pitchFamily="18" charset="0"/>
              </a:rPr>
              <a:t>m · K</a:t>
            </a:r>
            <a:endParaRPr lang="pt-BR" sz="2400" b="1" dirty="0">
              <a:solidFill>
                <a:srgbClr val="00B050"/>
              </a:solidFill>
              <a:latin typeface="Arial" charset="0"/>
              <a:cs typeface="Times New Roman" pitchFamily="18" charset="0"/>
            </a:endParaRPr>
          </a:p>
          <a:p>
            <a:endParaRPr lang="pt-BR" sz="2400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0"/>
            <a:ext cx="12192000" cy="620688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pt-BR" sz="3200" b="1" dirty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Lei do deslocamento de </a:t>
            </a:r>
            <a:r>
              <a:rPr lang="pt-BR" sz="3200" b="1" dirty="0" err="1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Wien</a:t>
            </a:r>
            <a:endParaRPr lang="pt-BR" sz="3200" b="1" dirty="0">
              <a:solidFill>
                <a:srgbClr val="FF000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622620" name="Picture 28" descr="Resultado de imagem para SoluÃ§Ã£o de Planck para o Corpo Negro">
            <a:extLst>
              <a:ext uri="{FF2B5EF4-FFF2-40B4-BE49-F238E27FC236}">
                <a16:creationId xmlns:a16="http://schemas.microsoft.com/office/drawing/2014/main" id="{EBB2F0B4-092D-4DF9-A1E0-DCDE2F0A83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0" t="30738" r="9194" b="8869"/>
          <a:stretch/>
        </p:blipFill>
        <p:spPr bwMode="auto">
          <a:xfrm>
            <a:off x="5432192" y="1844824"/>
            <a:ext cx="6759808" cy="368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4786322"/>
            <a:ext cx="9144000" cy="561228"/>
          </a:xfrm>
        </p:spPr>
        <p:txBody>
          <a:bodyPr>
            <a:normAutofit/>
          </a:bodyPr>
          <a:lstStyle/>
          <a:p>
            <a:pPr algn="ctr" eaLnBrk="1" hangingPunct="1"/>
            <a:r>
              <a:rPr lang="pt-BR" sz="3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 catástrofe do ultravioleta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63352" y="1340768"/>
            <a:ext cx="11665296" cy="2802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200" dirty="0">
                <a:latin typeface="Arial" charset="0"/>
                <a:cs typeface="Times New Roman" pitchFamily="18" charset="0"/>
              </a:rPr>
              <a:t>	</a:t>
            </a:r>
            <a:r>
              <a:rPr lang="pt-BR" sz="2400" dirty="0">
                <a:latin typeface="Arial" charset="0"/>
                <a:cs typeface="Times New Roman" pitchFamily="18" charset="0"/>
              </a:rPr>
              <a:t>Ao explicar, por meio da teoria clássica, os resultados obtidos observou-se que, para comprimentos de onda elevados, havia razoável concordância com os resultados experimentais. Entretanto, para comprimentos de onda menores, </a:t>
            </a:r>
            <a:r>
              <a:rPr lang="pt-BR" sz="2400" b="1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a discordância entre a teoria e a experiência era grande</a:t>
            </a:r>
            <a:r>
              <a:rPr lang="pt-BR" sz="2400" dirty="0">
                <a:latin typeface="Arial" charset="0"/>
                <a:cs typeface="Times New Roman" pitchFamily="18" charset="0"/>
              </a:rPr>
              <a:t>. Essa discordância ficou conhecida como:</a:t>
            </a:r>
            <a:r>
              <a:rPr lang="pt-BR" sz="2400" dirty="0">
                <a:latin typeface="Arial" charset="0"/>
              </a:rPr>
              <a:t> </a:t>
            </a:r>
            <a:endParaRPr lang="pt-BR" sz="2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800px-Blackbody-p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1" y="0"/>
            <a:ext cx="911445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361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4291921"/>
              </p:ext>
            </p:extLst>
          </p:nvPr>
        </p:nvGraphicFramePr>
        <p:xfrm>
          <a:off x="775560" y="-15960"/>
          <a:ext cx="10640880" cy="68487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r:id="rId3" imgW="4277322" imgH="2752381" progId="PBrush">
                  <p:embed/>
                </p:oleObj>
              </mc:Choice>
              <mc:Fallback>
                <p:oleObj r:id="rId3" imgW="4277322" imgH="2752381" progId="PBrush">
                  <p:embed/>
                  <p:pic>
                    <p:nvPicPr>
                      <p:cNvPr id="62361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560" y="-15960"/>
                        <a:ext cx="10640880" cy="684875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263352" y="2060848"/>
            <a:ext cx="7200800" cy="3356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	</a:t>
            </a:r>
            <a:r>
              <a:rPr lang="pt-BR" sz="2400" dirty="0">
                <a:latin typeface="Arial" charset="0"/>
                <a:cs typeface="Times New Roman" pitchFamily="18" charset="0"/>
              </a:rPr>
              <a:t>Em 12 de dezembro de 1900, Max Planck (1858-1947) apresentou à Sociedade Alemã de Física um estudo teórico sobre a emissão de radiação de um corpo negro, no qual deduz uma equação plenamente em acordo com os resultados experimentais. </a:t>
            </a:r>
            <a:endParaRPr lang="pt-BR" sz="2200" dirty="0"/>
          </a:p>
        </p:txBody>
      </p:sp>
      <p:pic>
        <p:nvPicPr>
          <p:cNvPr id="7" name="Imagem 6" descr="Planck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52184" y="1155824"/>
            <a:ext cx="4439816" cy="56976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0"/>
            <a:ext cx="12192000" cy="692696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pt-BR" sz="3200" b="1" dirty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Max Planck e a explicação da radiação do corpo negro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47" name="Picture 7" descr="espectro-planck"/>
          <p:cNvPicPr>
            <a:picLocks noChangeAspect="1" noChangeArrowheads="1"/>
          </p:cNvPicPr>
          <p:nvPr/>
        </p:nvPicPr>
        <p:blipFill>
          <a:blip r:embed="rId3" cstate="print">
            <a:lum bright="-6000" contrast="6000"/>
          </a:blip>
          <a:srcRect/>
          <a:stretch>
            <a:fillRect/>
          </a:stretch>
        </p:blipFill>
        <p:spPr bwMode="auto">
          <a:xfrm>
            <a:off x="2952728" y="3365588"/>
            <a:ext cx="6357982" cy="3492412"/>
          </a:xfrm>
          <a:prstGeom prst="rect">
            <a:avLst/>
          </a:prstGeom>
          <a:noFill/>
        </p:spPr>
      </p:pic>
      <p:sp>
        <p:nvSpPr>
          <p:cNvPr id="7" name="CaixaDeTexto 6"/>
          <p:cNvSpPr txBox="1"/>
          <p:nvPr/>
        </p:nvSpPr>
        <p:spPr>
          <a:xfrm>
            <a:off x="263352" y="1285860"/>
            <a:ext cx="11665296" cy="2239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Tx/>
              <a:buNone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Planck deduziu a relação experimentalmente correta para o espectro luminoso emitido por sólidos aquecidos (radiação de cavidade).</a:t>
            </a:r>
          </a:p>
          <a:p>
            <a:pPr algn="just">
              <a:lnSpc>
                <a:spcPct val="150000"/>
              </a:lnSpc>
              <a:buNone/>
            </a:pPr>
            <a:r>
              <a:rPr kumimoji="1" lang="pt-BR" sz="2400" dirty="0">
                <a:latin typeface="Arial" pitchFamily="34" charset="0"/>
                <a:cs typeface="Arial" pitchFamily="34" charset="0"/>
              </a:rPr>
              <a:t>	Inicialmente não parecia que isso seria o início de uma revolução na física teórica.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AC097BF-70A2-4553-830D-FB85BEF08501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42900"/>
            <a:ext cx="12192000" cy="58577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Solu</a:t>
            </a:r>
            <a:r>
              <a:rPr lang="pt-BR"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ção de Planck para o Corpo Negro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0056" name="Picture 8" descr="Image hosted by Photobucket.com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916832"/>
            <a:ext cx="5463209" cy="3376677"/>
          </a:xfrm>
          <a:noFill/>
          <a:ln/>
        </p:spPr>
      </p:pic>
      <p:sp>
        <p:nvSpPr>
          <p:cNvPr id="10" name="CaixaDeTexto 9"/>
          <p:cNvSpPr txBox="1">
            <a:spLocks noChangeArrowheads="1"/>
          </p:cNvSpPr>
          <p:nvPr/>
        </p:nvSpPr>
        <p:spPr bwMode="auto">
          <a:xfrm>
            <a:off x="0" y="0"/>
            <a:ext cx="12192000" cy="739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Luz não é material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5879976" y="1916832"/>
            <a:ext cx="6192688" cy="3347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Ele negou que a luz pudesse ser constituída por corpúsculos por causa de sua extrema velocidade e porque dois feixes luminosos podem se atravessar sem se atrapalharem, o que não poderia ocorrer se fossem como flechas ou balas.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35360" y="2032079"/>
            <a:ext cx="11521280" cy="2793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200" dirty="0">
                <a:latin typeface="Arial" charset="0"/>
                <a:cs typeface="Times New Roman" pitchFamily="18" charset="0"/>
              </a:rPr>
              <a:t>	</a:t>
            </a:r>
            <a:r>
              <a:rPr lang="pt-BR" sz="2400" dirty="0">
                <a:latin typeface="Arial" charset="0"/>
                <a:cs typeface="Times New Roman" pitchFamily="18" charset="0"/>
              </a:rPr>
              <a:t>Para conseguir uma equação que explicasse os resultados experimentais a qualquer custo, Planck </a:t>
            </a:r>
            <a:r>
              <a:rPr lang="pt-BR" sz="2400" b="1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postulou</a:t>
            </a:r>
            <a:r>
              <a:rPr lang="pt-BR" sz="2400" dirty="0">
                <a:latin typeface="Arial" charset="0"/>
                <a:cs typeface="Times New Roman" pitchFamily="18" charset="0"/>
              </a:rPr>
              <a:t> que a emissão de energia radiante </a:t>
            </a:r>
            <a:r>
              <a:rPr lang="pt-BR" sz="2400" b="1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não acontece de modo contínuo</a:t>
            </a:r>
            <a:r>
              <a:rPr lang="pt-BR" sz="2400" dirty="0">
                <a:latin typeface="Arial" charset="0"/>
                <a:cs typeface="Times New Roman" pitchFamily="18" charset="0"/>
              </a:rPr>
              <a:t>, como sugere a teoria clássica (Modelo Ondulatório), mas sim em </a:t>
            </a:r>
            <a:r>
              <a:rPr lang="pt-BR" sz="2400" b="1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porções descontínuas</a:t>
            </a:r>
            <a:r>
              <a:rPr lang="pt-BR" sz="2400" dirty="0">
                <a:latin typeface="Arial" charset="0"/>
                <a:cs typeface="Times New Roman" pitchFamily="18" charset="0"/>
              </a:rPr>
              <a:t>, “pacotinhos” que transportam, cada qual, uma quantidade </a:t>
            </a:r>
            <a:r>
              <a:rPr lang="pt-BR" sz="2400" b="1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bem definida</a:t>
            </a:r>
            <a:r>
              <a:rPr lang="pt-BR" sz="2400" dirty="0">
                <a:latin typeface="Arial" charset="0"/>
                <a:cs typeface="Times New Roman" pitchFamily="18" charset="0"/>
              </a:rPr>
              <a:t> de energia.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63352" y="1700808"/>
            <a:ext cx="1166529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pt-BR" sz="2400" dirty="0">
                <a:latin typeface="Arial" charset="0"/>
                <a:cs typeface="Times New Roman" pitchFamily="18" charset="0"/>
              </a:rPr>
              <a:t>	 Esses “pacotinhos” de energia receberam o nome de “</a:t>
            </a:r>
            <a:r>
              <a:rPr lang="pt-BR" sz="2400" b="1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quantum</a:t>
            </a:r>
            <a:r>
              <a:rPr lang="pt-BR" sz="2400" dirty="0">
                <a:latin typeface="Arial" charset="0"/>
                <a:cs typeface="Times New Roman" pitchFamily="18" charset="0"/>
              </a:rPr>
              <a:t>” e o quantum E de energia radiante de freqüência f é dado por: 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pt-BR" sz="2400" b="1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E = h f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pt-BR" sz="2400" dirty="0">
                <a:latin typeface="Arial" charset="0"/>
                <a:cs typeface="Times New Roman" pitchFamily="18" charset="0"/>
              </a:rPr>
              <a:t>	Nessa equação, h é a constante de proporcionalidade denominada constante de Planck, dada por: 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pt-BR" sz="2400" dirty="0">
                <a:latin typeface="Arial" charset="0"/>
                <a:cs typeface="Times New Roman" pitchFamily="18" charset="0"/>
              </a:rPr>
              <a:t>h = </a:t>
            </a:r>
            <a:r>
              <a:rPr lang="pt-BR" sz="2400" b="1" dirty="0">
                <a:latin typeface="Arial" charset="0"/>
                <a:cs typeface="Times New Roman" pitchFamily="18" charset="0"/>
              </a:rPr>
              <a:t>6,63 · 10</a:t>
            </a:r>
            <a:r>
              <a:rPr lang="pt-BR" sz="2400" b="1" baseline="30000" dirty="0">
                <a:latin typeface="Arial" charset="0"/>
                <a:cs typeface="Times New Roman" pitchFamily="18" charset="0"/>
              </a:rPr>
              <a:t>–34 </a:t>
            </a:r>
            <a:r>
              <a:rPr lang="pt-BR" sz="2400" dirty="0">
                <a:latin typeface="Arial" charset="0"/>
                <a:cs typeface="Times New Roman" pitchFamily="18" charset="0"/>
              </a:rPr>
              <a:t>J·s.</a:t>
            </a:r>
          </a:p>
          <a:p>
            <a:endParaRPr lang="pt-BR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188640"/>
            <a:ext cx="12192000" cy="692696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pt-BR" sz="3200" b="1" dirty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Max Planck e o “quantum”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3352" y="2348880"/>
            <a:ext cx="7560840" cy="2438012"/>
          </a:xfrm>
        </p:spPr>
        <p:txBody>
          <a:bodyPr>
            <a:normAutofit/>
          </a:bodyPr>
          <a:lstStyle/>
          <a:p>
            <a:pPr marL="6350" indent="-6350" algn="just">
              <a:lnSpc>
                <a:spcPct val="150000"/>
              </a:lnSpc>
              <a:buNone/>
              <a:defRPr/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		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Para emitir luz azul, é necessário liberar um pacote com mais energia que para luz vermelha, o que exige uma temperatura maior (freqüência da luz azul é maior que a da vermelha).</a:t>
            </a: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416" name="Object 8"/>
          <p:cNvGraphicFramePr>
            <a:graphicFrameLocks noGrp="1" noChangeAspect="1"/>
          </p:cNvGraphicFramePr>
          <p:nvPr>
            <p:ph type="clipArt" sz="half" idx="2"/>
            <p:extLst>
              <p:ext uri="{D42A27DB-BD31-4B8C-83A1-F6EECF244321}">
                <p14:modId xmlns:p14="http://schemas.microsoft.com/office/powerpoint/2010/main" val="263522336"/>
              </p:ext>
            </p:extLst>
          </p:nvPr>
        </p:nvGraphicFramePr>
        <p:xfrm>
          <a:off x="8118648" y="1952628"/>
          <a:ext cx="3810000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CorelDRAW" r:id="rId3" imgW="10886040" imgH="3607200" progId="">
                  <p:embed/>
                </p:oleObj>
              </mc:Choice>
              <mc:Fallback>
                <p:oleObj name="CorelDRAW" r:id="rId3" imgW="10886040" imgH="3607200" progId="">
                  <p:embed/>
                  <p:pic>
                    <p:nvPicPr>
                      <p:cNvPr id="1741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18648" y="1952628"/>
                        <a:ext cx="3810000" cy="381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autoUpdateAnimBg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B845EF62-ECD1-495C-824F-CE7109410B6E}"/>
              </a:ext>
            </a:extLst>
          </p:cNvPr>
          <p:cNvSpPr txBox="1"/>
          <p:nvPr/>
        </p:nvSpPr>
        <p:spPr>
          <a:xfrm>
            <a:off x="0" y="260648"/>
            <a:ext cx="12192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Vídeo</a:t>
            </a:r>
          </a:p>
          <a:p>
            <a:pPr algn="ctr"/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A Catástrofe do Ultravioleta</a:t>
            </a:r>
          </a:p>
          <a:p>
            <a:pPr algn="ctr"/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https://www.youtube.com/watch?v=LKoqBFot_H4</a:t>
            </a: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9BBB2430-C9DF-46FE-93DC-1D545FF170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493" y="3052986"/>
            <a:ext cx="3805014" cy="3805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92723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B845EF62-ECD1-495C-824F-CE7109410B6E}"/>
              </a:ext>
            </a:extLst>
          </p:cNvPr>
          <p:cNvSpPr txBox="1"/>
          <p:nvPr/>
        </p:nvSpPr>
        <p:spPr>
          <a:xfrm>
            <a:off x="0" y="260648"/>
            <a:ext cx="12192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Vídeo</a:t>
            </a:r>
          </a:p>
          <a:p>
            <a:pPr algn="ctr"/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Planck, a Física Quântica e a Catástrofe do Ultravioleta</a:t>
            </a:r>
          </a:p>
          <a:p>
            <a:pPr algn="ctr"/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https://www.youtube.com/watch?v=Wf2aWQftVZg</a:t>
            </a: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 descr="Uma imagem contendo interior&#10;&#10;Descrição gerada com alta confiança">
            <a:extLst>
              <a:ext uri="{FF2B5EF4-FFF2-40B4-BE49-F238E27FC236}">
                <a16:creationId xmlns:a16="http://schemas.microsoft.com/office/drawing/2014/main" id="{CF9BE674-B0B2-4DB8-9E70-605D614447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50" y="3284984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92980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B845EF62-ECD1-495C-824F-CE7109410B6E}"/>
              </a:ext>
            </a:extLst>
          </p:cNvPr>
          <p:cNvSpPr txBox="1"/>
          <p:nvPr/>
        </p:nvSpPr>
        <p:spPr>
          <a:xfrm>
            <a:off x="0" y="260648"/>
            <a:ext cx="12192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Vídeo</a:t>
            </a:r>
          </a:p>
          <a:p>
            <a:pPr algn="ctr"/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Quântica – Radiação de Corpo Negro</a:t>
            </a:r>
          </a:p>
          <a:p>
            <a:pPr algn="ctr"/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https://www.youtube.com/watch?v=Wf2aWQftVZg</a:t>
            </a: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D0818B9-476C-4A0C-9C91-86D14B761C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517" y="3224386"/>
            <a:ext cx="3372966" cy="3372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4895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30096" y="260648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 importância da solução de Planck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63352" y="1859339"/>
            <a:ext cx="1166529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	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 solução considerando que a energia sendo quantizada, permitiu explicar outros conceitos físicos a nível microscópico. 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	Embora o desenvolvimento efetivo da nova teoria só tenha ocorrido a partir de 1920, o ano de 1900 </a:t>
            </a:r>
            <a:r>
              <a:rPr lang="pt-BR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 considerado o marco divisório entre a Física Clássica e a Física Quântica</a:t>
            </a:r>
            <a:r>
              <a:rPr lang="pt-B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– a teoria física dos fenômenos microscópicos.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371364" y="1052736"/>
            <a:ext cx="11449272" cy="4259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Tx/>
              <a:buNone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Nos primeiros anos do século XX, a teoria quântica começou a resolver diversos problemas:</a:t>
            </a:r>
          </a:p>
          <a:p>
            <a:pPr algn="just">
              <a:lnSpc>
                <a:spcPct val="150000"/>
              </a:lnSpc>
              <a:buFontTx/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800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radiação do corpo negro - Planck</a:t>
            </a:r>
          </a:p>
          <a:p>
            <a:pPr algn="ctr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800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8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efeito fotoelétrico - Einstein</a:t>
            </a:r>
          </a:p>
          <a:p>
            <a:pPr algn="ctr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800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calor específico de sólidos - Einstein</a:t>
            </a:r>
          </a:p>
          <a:p>
            <a:pPr algn="ctr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800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800" dirty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espectro atômico descontínuo - Bohr</a:t>
            </a:r>
          </a:p>
        </p:txBody>
      </p:sp>
    </p:spTree>
  </p:cSld>
  <p:clrMapOvr>
    <a:masterClrMapping/>
  </p:clrMapOvr>
  <p:transition>
    <p:cut/>
  </p:transition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91344" y="2204864"/>
            <a:ext cx="7416824" cy="3347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/>
              <a:t>	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Com a morte prematura de Hertz, seu auxiliar, o Físico alemão Phillip Lenard (1862-1947), continuou as suas pesquisas. 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	Lenard montou um experimento especial somente para estudar o fenômeno da detecção das ondas eletromagnéticas.</a:t>
            </a:r>
            <a:endParaRPr lang="pt-BR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 descr="lenar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68208" y="1167736"/>
            <a:ext cx="4223792" cy="5663184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0" y="285729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Phillip Lenard e Efeito Fotoelétrico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experimento de Lenar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52662" y="1"/>
            <a:ext cx="7358114" cy="682277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27348" y="1916832"/>
            <a:ext cx="11737304" cy="2239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/>
              <a:t>	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Apesar da Teoria Corpuscular da Luz explicar a maior parte dos fenômenos ópticos até então, Huygens enumerou uma série de razões que o levavam a crer que a luz se </a:t>
            </a:r>
            <a:r>
              <a:rPr lang="pt-BR" sz="2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deslocava em ondas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, e não em partículas. 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	Huygens é considerado o pai da Teoria Ondulatória da Luz.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4"/>
          <p:cNvSpPr txBox="1">
            <a:spLocks noChangeArrowheads="1"/>
          </p:cNvSpPr>
          <p:nvPr/>
        </p:nvSpPr>
        <p:spPr bwMode="auto">
          <a:xfrm>
            <a:off x="0" y="0"/>
            <a:ext cx="12192000" cy="739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 Modelo Ondulatório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88A8E78-AA38-46EB-8F42-DE32FD229FE8}"/>
              </a:ext>
            </a:extLst>
          </p:cNvPr>
          <p:cNvSpPr txBox="1"/>
          <p:nvPr/>
        </p:nvSpPr>
        <p:spPr>
          <a:xfrm>
            <a:off x="25544" y="2844225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Simulador: Efeito fotoelétrico</a:t>
            </a:r>
          </a:p>
        </p:txBody>
      </p:sp>
    </p:spTree>
    <p:extLst>
      <p:ext uri="{BB962C8B-B14F-4D97-AF65-F5344CB8AC3E}">
        <p14:creationId xmlns:p14="http://schemas.microsoft.com/office/powerpoint/2010/main" val="3668853304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35360" y="1071547"/>
            <a:ext cx="11593288" cy="3901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/>
              <a:t>	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Em 1902, Lenard estabeleceu duas </a:t>
            </a:r>
            <a:r>
              <a:rPr lang="pt-B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leis experimentais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que descrevem o efeito fotoelétrico:</a:t>
            </a:r>
          </a:p>
          <a:p>
            <a:pPr algn="just">
              <a:lnSpc>
                <a:spcPct val="150000"/>
              </a:lnSpc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Para determinada freqüência, o número de elétrons emitidos pela placa iluminada </a:t>
            </a:r>
            <a:r>
              <a:rPr lang="pt-B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é proporcional a intensidade da luz incidente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;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A energia cinética dos elétrons emitidos pela placa </a:t>
            </a:r>
            <a:r>
              <a:rPr lang="pt-B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é proporcional à freqüência da radiação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incidente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; não depende da intensidade dessa radiação.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35360" y="1478081"/>
            <a:ext cx="11521280" cy="3901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/>
              <a:t>	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Surge agora uma novidade inexplicável do ponto de vista da Teoria Ondulatória da Luz: a relação entre </a:t>
            </a:r>
            <a:r>
              <a:rPr lang="pt-B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freqüência e energia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das ondas eletromagnéticas.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	A maior parte das radiações visíveis </a:t>
            </a:r>
            <a:r>
              <a:rPr lang="pt-B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não produz emissões de elétrons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de nenhum metal, </a:t>
            </a:r>
            <a:r>
              <a:rPr lang="pt-B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qualquer que seja a sua intensidade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. No entanto, radiações ultravioleta, mesmo de intensidade muito pequena produzem a emissão de elétrons da maioria dos metais.</a:t>
            </a: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404664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Problema imposto pelos resultados experimentais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63352" y="2357430"/>
            <a:ext cx="11665296" cy="2239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/>
              <a:t>	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Como a teoria ondulatória </a:t>
            </a:r>
            <a:r>
              <a:rPr lang="pt-BR" sz="2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não estabelece nenhuma relação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entre a freqüência de uma onda e a energia que ela transporta, o efeito fotoelétrico ofereceu aos físicos 2 alternativas: ou a Teria Ondulatória </a:t>
            </a:r>
            <a:r>
              <a:rPr lang="pt-BR" sz="2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está errada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ou a propagação eletromagnética </a:t>
            </a:r>
            <a:r>
              <a:rPr lang="pt-BR" sz="2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não é um fenômeno ondulatório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.</a:t>
            </a:r>
            <a:endParaRPr lang="pt-BR" sz="2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12192000" cy="64294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pt-BR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Einstein e o Efeito Fotoelétrico</a:t>
            </a:r>
          </a:p>
        </p:txBody>
      </p:sp>
      <p:pic>
        <p:nvPicPr>
          <p:cNvPr id="5" name="Imagem 4" descr="albert-einstein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40538" y="1628800"/>
            <a:ext cx="3541502" cy="4612807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3DE77D5A-6F96-4B87-8040-789F3E7D86EA}"/>
              </a:ext>
            </a:extLst>
          </p:cNvPr>
          <p:cNvSpPr txBox="1"/>
          <p:nvPr/>
        </p:nvSpPr>
        <p:spPr>
          <a:xfrm>
            <a:off x="191344" y="1327513"/>
            <a:ext cx="8208912" cy="5341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60000"/>
              </a:lnSpc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	Em 1905, Albert Einstein (1879-1955) explicou o efeito fotoelétrico levando em consideração a </a:t>
            </a:r>
            <a:r>
              <a:rPr lang="pt-B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quantização da energia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: um fóton da radiação incidente, ao atingir o metal, é completamente absorvido por um único elétron</a:t>
            </a:r>
            <a:r>
              <a:rPr lang="pt-BR" sz="2400" dirty="0">
                <a:latin typeface="Arial" charset="0"/>
              </a:rPr>
              <a:t>, cedendo-lhe sua energia. </a:t>
            </a:r>
          </a:p>
          <a:p>
            <a:pPr algn="just">
              <a:lnSpc>
                <a:spcPct val="160000"/>
              </a:lnSpc>
            </a:pPr>
            <a:r>
              <a:rPr lang="pt-BR" sz="2400" dirty="0">
                <a:latin typeface="Arial" charset="0"/>
              </a:rPr>
              <a:t>    	Com essa energia adicional o elétron pode escapar do metal. Essa teoria de Einstein sugere, portanto, que a luz ou outra forma de energia radiante é composta de “partículas” de energia, que ele chamou de “</a:t>
            </a:r>
            <a:r>
              <a:rPr lang="pt-BR" sz="2400" b="1" dirty="0">
                <a:solidFill>
                  <a:srgbClr val="FF0000"/>
                </a:solidFill>
                <a:latin typeface="Arial" charset="0"/>
              </a:rPr>
              <a:t>fótons</a:t>
            </a:r>
            <a:r>
              <a:rPr lang="pt-BR" sz="2400" b="1" dirty="0">
                <a:latin typeface="Arial" charset="0"/>
              </a:rPr>
              <a:t>”.</a:t>
            </a:r>
            <a:endParaRPr lang="pt-BR" sz="2800" dirty="0"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5409" y="2072675"/>
            <a:ext cx="4566591" cy="360271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214290"/>
            <a:ext cx="12192000" cy="64294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pt-BR" sz="3200" b="1" dirty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Relembrando o Efeito Fotoelétrico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440A60A5-0D71-476C-958A-C91CB66AA7A5}"/>
              </a:ext>
            </a:extLst>
          </p:cNvPr>
          <p:cNvSpPr txBox="1"/>
          <p:nvPr/>
        </p:nvSpPr>
        <p:spPr>
          <a:xfrm>
            <a:off x="263352" y="1844824"/>
            <a:ext cx="7128792" cy="40584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75" indent="-3175" algn="just"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		Quando uma radiação eletromagnética incide sobre a superfície de um metal,  elétrons podem ser arrancados dessa superfície. </a:t>
            </a:r>
          </a:p>
          <a:p>
            <a:pPr marL="3175" indent="-3175" algn="just"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		Esse fenômeno é denominado </a:t>
            </a:r>
            <a:r>
              <a:rPr lang="pt-BR" sz="2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efeito fotoelétrico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. </a:t>
            </a:r>
          </a:p>
          <a:p>
            <a:pPr marL="3175" indent="-3175" algn="just"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		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Os elétrons arrancados são chamados </a:t>
            </a:r>
            <a:r>
              <a:rPr lang="pt-BR" sz="2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fotoelétrons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.</a:t>
            </a:r>
            <a:endParaRPr lang="pt-BR" sz="3200" dirty="0"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263352" y="2214554"/>
            <a:ext cx="11737304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/>
              <a:t>	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 energia do fóton não está relacionada com a amplitude, como no Modelo Ondulatório. </a:t>
            </a:r>
            <a:r>
              <a:rPr lang="pt-B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 energia é função da freqüência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, por isso, o Efeito Fotoelétrico </a:t>
            </a:r>
            <a:r>
              <a:rPr lang="pt-B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somente é explicado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pelo Modelo Corpuscular da Luz.</a:t>
            </a:r>
            <a:endParaRPr lang="pt-BR" sz="2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80" name="Group 60"/>
          <p:cNvGraphicFramePr>
            <a:graphicFrameLocks noGrp="1"/>
          </p:cNvGraphicFramePr>
          <p:nvPr/>
        </p:nvGraphicFramePr>
        <p:xfrm>
          <a:off x="3952861" y="2928937"/>
          <a:ext cx="3708415" cy="3530603"/>
        </p:xfrm>
        <a:graphic>
          <a:graphicData uri="http://schemas.openxmlformats.org/drawingml/2006/table">
            <a:tbl>
              <a:tblPr/>
              <a:tblGrid>
                <a:gridCol w="16430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53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6566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Metal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Função trabalho</a:t>
                      </a:r>
                      <a:endParaRPr kumimoji="0" lang="pt-BR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98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Sódio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2,28 eV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98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Alumínio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4,08 eV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298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Zinco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4,31 eV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298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Ferro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4,50 eV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298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Prata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4,73 eV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38573"/>
            <a:ext cx="12192000" cy="64294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pt-BR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 função trabalho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63352" y="1285860"/>
            <a:ext cx="11665296" cy="1140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b="1" dirty="0">
                <a:latin typeface="Arial" charset="0"/>
              </a:rPr>
              <a:t>	</a:t>
            </a:r>
            <a:r>
              <a:rPr lang="pt-BR" sz="2400" b="1" dirty="0">
                <a:solidFill>
                  <a:srgbClr val="00B050"/>
                </a:solidFill>
                <a:latin typeface="Arial" charset="0"/>
              </a:rPr>
              <a:t>Função trabalho</a:t>
            </a:r>
            <a:r>
              <a:rPr lang="pt-BR" sz="2400" dirty="0">
                <a:solidFill>
                  <a:srgbClr val="00B050"/>
                </a:solidFill>
                <a:latin typeface="Arial" charset="0"/>
              </a:rPr>
              <a:t> </a:t>
            </a:r>
            <a:r>
              <a:rPr lang="pt-BR" sz="2400" dirty="0">
                <a:latin typeface="Arial" charset="0"/>
              </a:rPr>
              <a:t>é o nome que se dá à energia mínima necessária para que um elétron escape do metal. Seu valor varia de metal para metal.</a:t>
            </a:r>
            <a:endParaRPr lang="pt-BR" sz="2000" dirty="0"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0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9336" y="1916833"/>
            <a:ext cx="11953328" cy="3867643"/>
          </a:xfrm>
          <a:solidFill>
            <a:srgbClr val="FFFF00"/>
          </a:solidFill>
          <a:ln w="19050">
            <a:solidFill>
              <a:srgbClr val="FF0000"/>
            </a:solidFill>
          </a:ln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57166"/>
            <a:ext cx="12192000" cy="64294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pt-BR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Equação fotoelétrica de Einstein</a:t>
            </a: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3E0F221C-DF43-4F37-B017-EDA4AA1D9249}"/>
              </a:ext>
            </a:extLst>
          </p:cNvPr>
          <p:cNvSpPr txBox="1"/>
          <p:nvPr/>
        </p:nvSpPr>
        <p:spPr>
          <a:xfrm>
            <a:off x="0" y="188640"/>
            <a:ext cx="1219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Vídeo:</a:t>
            </a:r>
          </a:p>
          <a:p>
            <a:pPr algn="ctr"/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O efeito fotoelétrico explicado (O Nobel de Einstein)</a:t>
            </a:r>
          </a:p>
          <a:p>
            <a:pPr algn="ctr"/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https://www.youtube.com/watch?v=USGENeYkBd4</a:t>
            </a:r>
            <a:endParaRPr lang="pt-BR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A400BB0-A419-40DF-9375-EC23ED97EC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517" y="3269908"/>
            <a:ext cx="3372966" cy="3372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3459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2962</TotalTime>
  <Words>1194</Words>
  <Application>Microsoft Office PowerPoint</Application>
  <PresentationFormat>Widescreen</PresentationFormat>
  <Paragraphs>428</Paragraphs>
  <Slides>117</Slides>
  <Notes>16</Notes>
  <HiddenSlides>0</HiddenSlides>
  <MMClips>0</MMClips>
  <ScaleCrop>false</ScaleCrop>
  <HeadingPairs>
    <vt:vector size="8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4</vt:i4>
      </vt:variant>
      <vt:variant>
        <vt:lpstr>Títulos de slides</vt:lpstr>
      </vt:variant>
      <vt:variant>
        <vt:i4>117</vt:i4>
      </vt:variant>
    </vt:vector>
  </HeadingPairs>
  <TitlesOfParts>
    <vt:vector size="131" baseType="lpstr">
      <vt:lpstr>Arial</vt:lpstr>
      <vt:lpstr>Calibri</vt:lpstr>
      <vt:lpstr>Comic Sans MS</vt:lpstr>
      <vt:lpstr>Constantia</vt:lpstr>
      <vt:lpstr>Symbol</vt:lpstr>
      <vt:lpstr>Tahoma</vt:lpstr>
      <vt:lpstr>Times New Roman</vt:lpstr>
      <vt:lpstr>Wingdings</vt:lpstr>
      <vt:lpstr>Wingdings 2</vt:lpstr>
      <vt:lpstr>Fluxo</vt:lpstr>
      <vt:lpstr>Equation</vt:lpstr>
      <vt:lpstr>Ecuación</vt:lpstr>
      <vt:lpstr>CorelDRAW</vt:lpstr>
      <vt:lpstr>Equação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Difração em uma fenda</vt:lpstr>
      <vt:lpstr>Difração da Luz e do Som</vt:lpstr>
      <vt:lpstr>Interferência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Jean Bernard Léon Foucault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 corpo negro</vt:lpstr>
      <vt:lpstr>Apresentação do PowerPoint</vt:lpstr>
      <vt:lpstr>Intensidade da radiação emitida e  comprimento de onda</vt:lpstr>
      <vt:lpstr>Apresentação do PowerPoint</vt:lpstr>
      <vt:lpstr>Apresentação do PowerPoint</vt:lpstr>
      <vt:lpstr>A catástrofe do ultravioleta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Einstein e o Efeito Fotoelétrico</vt:lpstr>
      <vt:lpstr>Apresentação do PowerPoint</vt:lpstr>
      <vt:lpstr>Apresentação do PowerPoint</vt:lpstr>
      <vt:lpstr>A função trabalho</vt:lpstr>
      <vt:lpstr>Equação fotoelétrica de Einstein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Ricardo F. Pereira</dc:creator>
  <cp:lastModifiedBy>Ricardo Francisco pereira</cp:lastModifiedBy>
  <cp:revision>364</cp:revision>
  <dcterms:created xsi:type="dcterms:W3CDTF">2008-06-30T17:07:11Z</dcterms:created>
  <dcterms:modified xsi:type="dcterms:W3CDTF">2018-10-03T02:15:51Z</dcterms:modified>
</cp:coreProperties>
</file>