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8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3826d05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3826d05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69c4b471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69c4b471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69c4b471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69c4b471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69c4b471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69c4b471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7e45bc574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7e45bc574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e45bc5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7e45bc5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7e45bc574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7e45bc574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7e45bc574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7e45bc574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7e45bc574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7e45bc574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7e45bc574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7e45bc574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6674ff59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6674ff59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6674ff5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6674ff59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8805c4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8805c4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6674ff59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6674ff59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6674ff59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6674ff59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6674ff59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6674ff59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6dab1e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6dab1e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69c4b471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69c4b471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6674ff59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6674ff59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69c4b471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69c4b471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9c4b471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69c4b471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ockcontent.com/br/talent-blog/storytelling/#:~:text=Storytelling%20%C3%A9%20um%20termo%20em,uma%20mensagem%20de%20forma%20inesquec%C3%ADvel" TargetMode="External"/><Relationship Id="rId7" Type="http://schemas.openxmlformats.org/officeDocument/2006/relationships/hyperlink" Target="https://www.youtube.com/watch?v=rt9mJzXKp6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LmDQvsfqRg8" TargetMode="External"/><Relationship Id="rId5" Type="http://schemas.openxmlformats.org/officeDocument/2006/relationships/hyperlink" Target="https://www.youtube.com/watch?v=hNtJOKwCqq0" TargetMode="External"/><Relationship Id="rId4" Type="http://schemas.openxmlformats.org/officeDocument/2006/relationships/hyperlink" Target="https://rubeus.com.br/blog/metodologia-storytell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671250" y="3408875"/>
            <a:ext cx="7801500" cy="13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Docente: 		Prof. Dr. Ricardo Francisco Pereira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Discentes: 	Danielle de Souza Rocha			RA: 108172</a:t>
            </a:r>
            <a:endParaRPr sz="1600" dirty="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	Luciane Ferreira Silva			RA: 100868</a:t>
            </a:r>
            <a:endParaRPr sz="1600" dirty="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	Jose Henrique Feitosa de Oliveira		RA: 103676</a:t>
            </a:r>
            <a:endParaRPr sz="16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75" y="334350"/>
            <a:ext cx="1206025" cy="12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10775" y="290863"/>
            <a:ext cx="6813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Universidade Estadual de Maringá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Centro de Ciências Exatas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Departamento de Física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</a:rPr>
              <a:t>Estágio Supervisionado em </a:t>
            </a:r>
            <a:r>
              <a:rPr lang="pt-BR" sz="1600">
                <a:solidFill>
                  <a:schemeClr val="lt1"/>
                </a:solidFill>
              </a:rPr>
              <a:t>Física III - 2021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31900" y="1817538"/>
            <a:ext cx="62802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lt1"/>
                </a:solidFill>
              </a:rPr>
              <a:t>Atividade 8 - Metodologias Ativas Diversas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 err="1">
                <a:solidFill>
                  <a:schemeClr val="lt1"/>
                </a:solidFill>
              </a:rPr>
              <a:t>Storytelling</a:t>
            </a:r>
            <a:endParaRPr sz="4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 rotWithShape="1">
          <a:blip r:embed="rId3">
            <a:alphaModFix/>
          </a:blip>
          <a:srcRect l="3252" t="13501" r="3810" b="13039"/>
          <a:stretch/>
        </p:blipFill>
        <p:spPr>
          <a:xfrm>
            <a:off x="2294437" y="1070000"/>
            <a:ext cx="4555124" cy="3570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224525"/>
            <a:ext cx="36543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Apresentar, descomplicar e fixar conteúdos pela narrativa;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Desenvolvimento da criatividade, do pensamento crítico e reflexivo nos alunos;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pt-BR">
                <a:solidFill>
                  <a:schemeClr val="dk1"/>
                </a:solidFill>
              </a:rPr>
              <a:t>Potencialização da capacidade de investigação e pesquisa dos alunos.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l="10550" r="12714"/>
          <a:stretch/>
        </p:blipFill>
        <p:spPr>
          <a:xfrm>
            <a:off x="4572000" y="1684450"/>
            <a:ext cx="4091400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311700" y="1222575"/>
            <a:ext cx="85206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A ideia é você fazer um design da sua atividade (ou até da disciplina no geral), que apresente o conteúdo em forma de narrativa.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     Você deve pensar na sua aula, no seu objetivo e criar uma narrativa. O objetivo é que aquela narrativa chame a atenção dos alunos.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dk1"/>
                </a:solidFill>
              </a:rPr>
              <a:t>Dica para o professor: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</a:rPr>
              <a:t>Salve as narrativas utilizadas e atividades de storytelling de cada tema e os resultados de sua aplicação, para criar uma espécie de banco de histórias que podem ser utilizadas de acordo com o sentimento que quer gerar no aluno ou objetivo definido para a aula.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05900" cy="3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Abusar dos recursos sensoriais para dar vida à história: apagar a luz, deixar que toquem em alguma coisa, emitir algum som, alterar o tom de voz, etc;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Iniciar a narrativa e deixar os estudantes terminarem;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Incorporar uma fofoca histórica nas aulas;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Atualizar histórias de um contexto histórico para a linguagem e contexto histórico atual;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Tornar as histórias engraçadas;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Propor um tema e solicitar que os alunos criem as histórias (utilização do cubo de imagens);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●"/>
            </a:pPr>
            <a:r>
              <a:rPr lang="pt-BR">
                <a:solidFill>
                  <a:schemeClr val="dk1"/>
                </a:solidFill>
              </a:rPr>
              <a:t>Utilizar histórias que já existem e façam sentido para o público.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001" y="1326263"/>
            <a:ext cx="3200299" cy="33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Storytelling - Proposta de Atividade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Podcast “Agora que eu aprendi Física”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b="1">
                <a:solidFill>
                  <a:schemeClr val="dk1"/>
                </a:solidFill>
              </a:rPr>
              <a:t>Sugestão de conteúdo: </a:t>
            </a:r>
            <a:r>
              <a:rPr lang="pt-BR">
                <a:solidFill>
                  <a:schemeClr val="dk1"/>
                </a:solidFill>
              </a:rPr>
              <a:t>Força de atrito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b="1">
                <a:solidFill>
                  <a:schemeClr val="dk1"/>
                </a:solidFill>
              </a:rPr>
              <a:t>Quantidade de aulas:</a:t>
            </a:r>
            <a:r>
              <a:rPr lang="pt-BR">
                <a:solidFill>
                  <a:schemeClr val="dk1"/>
                </a:solidFill>
              </a:rPr>
              <a:t> 3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b="1">
                <a:solidFill>
                  <a:schemeClr val="dk1"/>
                </a:solidFill>
              </a:rPr>
              <a:t>Público alvo: </a:t>
            </a:r>
            <a:r>
              <a:rPr lang="pt-BR">
                <a:solidFill>
                  <a:schemeClr val="dk1"/>
                </a:solidFill>
              </a:rPr>
              <a:t>1º ano do Ensino Médio</a:t>
            </a:r>
            <a:endParaRPr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b="1">
                <a:solidFill>
                  <a:schemeClr val="dk1"/>
                </a:solidFill>
              </a:rPr>
              <a:t>Desenvolvimento:</a:t>
            </a:r>
            <a:endParaRPr b="1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Aula de apresentação do conteúdo em narrativa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Apresentação da estrutura narrativa e proposta da atividade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Avaliação (conteúdos dos podcasts + autoavaliação)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Storytelling - Proposta de Atividade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Podcast “Agora que eu aprendi Física”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 b="1">
                <a:solidFill>
                  <a:schemeClr val="dk1"/>
                </a:solidFill>
              </a:rPr>
              <a:t>Aula de apresentação do conteúdo em narrativa</a:t>
            </a:r>
            <a:endParaRPr sz="1800" b="1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Nesta aula o professor vai conduzir a explicação do conteúdo de força de atrito a partir de uma história, definida de acordo com a sua criatividade e experiência pessoal.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A narrativa deve seguir a estrutura da metodologia Storytelling, captando a atenção dos alunos.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Storytelling - Proposta de Atividade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Podcast “Agora que eu aprendi Física”</a:t>
            </a:r>
            <a:endParaRPr b="1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b="1">
                <a:solidFill>
                  <a:schemeClr val="dk1"/>
                </a:solidFill>
              </a:rPr>
              <a:t>Apresentação da estrutura narrativa e proposta da atividade</a:t>
            </a:r>
            <a:endParaRPr b="1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Nesta aula o professor vai explicar aos alunos como é estruturada uma narrativa, retomando a que foi aplicada na aula anterior.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Explicar os 3 atos e a “Jornada do Herói”.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pt-BR" sz="1800">
                <a:solidFill>
                  <a:schemeClr val="dk1"/>
                </a:solidFill>
              </a:rPr>
              <a:t>Proposta da atividade de produção de podcasts, explicação do formato, requisitos e formação dos grupos.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Storytelling - Proposta de Atividade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Podcast “Agora que eu aprendi Física”</a:t>
            </a:r>
            <a:endParaRPr b="1">
              <a:solidFill>
                <a:schemeClr val="dk1"/>
              </a:solidFill>
            </a:endParaRPr>
          </a:p>
          <a:p>
            <a:pPr marL="457200" lvl="0" indent="-334327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pt-BR" b="1">
                <a:solidFill>
                  <a:schemeClr val="dk1"/>
                </a:solidFill>
              </a:rPr>
              <a:t>Avaliação (conteúdos dos podcasts + autoavaliação)</a:t>
            </a:r>
            <a:endParaRPr b="1">
              <a:solidFill>
                <a:schemeClr val="dk1"/>
              </a:solidFill>
            </a:endParaRPr>
          </a:p>
          <a:p>
            <a:pPr marL="914400" lvl="1" indent="-33432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pt-BR" sz="1800">
                <a:solidFill>
                  <a:schemeClr val="dk1"/>
                </a:solidFill>
              </a:rPr>
              <a:t>Nesta aula o professor vai aplicar dois tipos de avaliação para a atividade de produção de podcasts:</a:t>
            </a:r>
            <a:endParaRPr sz="1800">
              <a:solidFill>
                <a:schemeClr val="dk1"/>
              </a:solidFill>
            </a:endParaRPr>
          </a:p>
          <a:p>
            <a:pPr marL="1371600" lvl="2" indent="-33432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pt-BR" sz="1800">
                <a:solidFill>
                  <a:schemeClr val="dk1"/>
                </a:solidFill>
              </a:rPr>
              <a:t>Avaliar se os alunos de fato ouviram os podcasts dos outros grupos, com perguntas objetivas respondidas com cartões.</a:t>
            </a:r>
            <a:endParaRPr sz="1800">
              <a:solidFill>
                <a:schemeClr val="dk1"/>
              </a:solidFill>
            </a:endParaRPr>
          </a:p>
          <a:p>
            <a:pPr marL="1371600" lvl="2" indent="-334327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pt-BR" sz="1800">
                <a:solidFill>
                  <a:schemeClr val="dk1"/>
                </a:solidFill>
              </a:rPr>
              <a:t>Autoavaliação dos alunos sobre o seu desempenho na atividade, em que o professor pode solicitar respostas abertas ou objetivas sobre os aspectos que considerar mais relevantes de correspondentes ao seu objetivo.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875"/>
            <a:ext cx="914400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O storytelling, é uma estratégia de ensino inserida nas metodologias ativas, no qual o estudante constrói a narrativa e a partir dela o professor sistematiza o conhecimento, portanto há uma interação maior do aluno na construção do seu próprio conhecimento, o mesmo passa até um controle maior do seu aprendizado, pois a dinâmica proposta exige ações e construções mentais como: leitura, escrita, comparação, observação, imaginação, criatividade, interpretação, análise e tomada de decisões.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Considerações Finais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Portanto podemos concluir que a proposta de atividade (re)significa o ambiente escolar ao </a:t>
            </a:r>
            <a:r>
              <a:rPr lang="pt-BR" b="1">
                <a:solidFill>
                  <a:schemeClr val="dk1"/>
                </a:solidFill>
              </a:rPr>
              <a:t>promover interações</a:t>
            </a:r>
            <a:r>
              <a:rPr lang="pt-BR">
                <a:solidFill>
                  <a:schemeClr val="dk1"/>
                </a:solidFill>
              </a:rPr>
              <a:t> entre os sujeitos e o conhecimento, o protagonismo e o desenvolvimento da autonomia pois é um ambiente rico que aguça a curiosidade, o questionamento e o debate, possibilitando também os alunos trazerem para aula elementos novos, que </a:t>
            </a:r>
            <a:r>
              <a:rPr lang="pt-BR" b="1">
                <a:solidFill>
                  <a:schemeClr val="dk1"/>
                </a:solidFill>
              </a:rPr>
              <a:t>não estavam previstos pelo professor.</a:t>
            </a:r>
            <a:r>
              <a:rPr lang="pt-B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É importante, também, que esses elementos não previstos sejam analisados e acatados, pois, assim, o professor favorece o pertencimento do aluno no processo de aprendizagem.</a:t>
            </a:r>
            <a:endParaRPr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Considerações Finais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https://rockcontent.com/br/talent-blog/storytelling/#:~:text=Storytelling%20%C3%A9%20um%20termo%20em,uma%20mensagem%20de%20forma%20inesquec%C3%ADvel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https://rubeus.com.br/blog/metodologia-storytelling/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https://www.youtube.com/watch?v=hNtJOKwCqq0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https://www.youtube.com/watch?v=LmDQvsfqRg8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https://www.youtube.com/watch?v=rt9mJzXKp6Q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Referências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Definição: </a:t>
            </a:r>
            <a:endParaRPr b="1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Storytelling é um termo em inglês. "Story" significa história e "telling", contar. Mais que uma mera narrativa, Storytelling é a arte de contar histórias usando </a:t>
            </a:r>
            <a:r>
              <a:rPr lang="pt-BR" b="1">
                <a:solidFill>
                  <a:schemeClr val="dk1"/>
                </a:solidFill>
              </a:rPr>
              <a:t>técnicas inspiradas em roteiristas e escritores </a:t>
            </a:r>
            <a:r>
              <a:rPr lang="pt-BR">
                <a:solidFill>
                  <a:schemeClr val="dk1"/>
                </a:solidFill>
              </a:rPr>
              <a:t>para transmitir uma mensagem de forma inesquecível.</a:t>
            </a:r>
            <a:endParaRPr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É a arte de contar, desenvolver e adaptar histórias utilizando elementos específicos, personagem, ambiente, conflito e uma mensagem, em eventos com </a:t>
            </a:r>
            <a:r>
              <a:rPr lang="pt-BR" b="1">
                <a:solidFill>
                  <a:schemeClr val="dk1"/>
                </a:solidFill>
              </a:rPr>
              <a:t>começo, meio e fim</a:t>
            </a:r>
            <a:r>
              <a:rPr lang="pt-BR">
                <a:solidFill>
                  <a:schemeClr val="dk1"/>
                </a:solidFill>
              </a:rPr>
              <a:t>, buscando conectar-se com o leitor no nível emocional.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Origem e criadores: </a:t>
            </a:r>
            <a:endParaRPr b="1"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 arte de contar e fazer história é algo intrínseco à existência humana. Contar e ouvir histórias nos faz humanos. Pense bem: boas histórias reúnem famílias, amigos, chamam a atenção e ressignificam experiências.</a:t>
            </a:r>
            <a:endParaRPr>
              <a:solidFill>
                <a:schemeClr val="dk1"/>
              </a:solidFill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Embora excessivamente utilizado, esse poderosíssimo mecanismo – de contar histórias – data de pelo menos 30.000 anos, quando pinturas rupestres revelavam homens sendo perseguidos por touros na França e histórias orais eram contadas de geração para geração na Austrália. As histórias conferem sentido a tudo que um dia já foi vivido.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41275" y="1159700"/>
            <a:ext cx="41307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O storytelling como o conhecemos hoje baseia-se na famosa “</a:t>
            </a:r>
            <a:r>
              <a:rPr lang="pt-BR" b="1" i="1">
                <a:solidFill>
                  <a:schemeClr val="dk1"/>
                </a:solidFill>
              </a:rPr>
              <a:t>Jornada do Herói</a:t>
            </a:r>
            <a:r>
              <a:rPr lang="pt-BR">
                <a:solidFill>
                  <a:schemeClr val="dk1"/>
                </a:solidFill>
              </a:rPr>
              <a:t>”, de </a:t>
            </a:r>
            <a:r>
              <a:rPr lang="pt-BR" b="1">
                <a:solidFill>
                  <a:schemeClr val="dk1"/>
                </a:solidFill>
              </a:rPr>
              <a:t>Joseph Campbell</a:t>
            </a:r>
            <a:r>
              <a:rPr lang="pt-BR">
                <a:solidFill>
                  <a:schemeClr val="dk1"/>
                </a:solidFill>
              </a:rPr>
              <a:t>, apresentada em seu livro “</a:t>
            </a:r>
            <a:r>
              <a:rPr lang="pt-BR" b="1" i="1">
                <a:solidFill>
                  <a:schemeClr val="dk1"/>
                </a:solidFill>
              </a:rPr>
              <a:t>O Herói de Mil Faces</a:t>
            </a:r>
            <a:r>
              <a:rPr lang="pt-BR">
                <a:solidFill>
                  <a:schemeClr val="dk1"/>
                </a:solidFill>
              </a:rPr>
              <a:t>”, mas foi com Aristóteles e a “Poética” que surgiram as primeiras teorizações sobre narrativas.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25" y="1606000"/>
            <a:ext cx="3490825" cy="27923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349400" cy="10326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 Storytelling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>
                <a:solidFill>
                  <a:schemeClr val="dk1"/>
                </a:solidFill>
              </a:rPr>
              <a:t>A maneira de como fazer storytelling passa por 5 etapas: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1910750"/>
            <a:ext cx="1586400" cy="1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1. Promessa 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Quem sabe como fazer storytelling te prende desde o início, prometendo que a história vai valer a pena.</a:t>
            </a:r>
            <a:endParaRPr sz="1200"/>
          </a:p>
        </p:txBody>
      </p:sp>
      <p:sp>
        <p:nvSpPr>
          <p:cNvPr id="89" name="Google Shape;89;p18"/>
          <p:cNvSpPr txBox="1"/>
          <p:nvPr/>
        </p:nvSpPr>
        <p:spPr>
          <a:xfrm>
            <a:off x="1897950" y="1910750"/>
            <a:ext cx="1676700" cy="1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2. Contexto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A partir daí, é hora de introduzir os personagens, quem são, onde estão e situar seu ouvinte na história.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574650" y="1910750"/>
            <a:ext cx="2000700" cy="2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3. Complicações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Fazer storytelling bem passa por drama. Obstáculos. Desafios. Traga as complicações que o protagonista tem que superar na sua história.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575350" y="1910750"/>
            <a:ext cx="1676700" cy="2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4. Clímax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Eleve a tensão ao máximo. Depois de todas as complicações chegamos ao ponto de maior emoção da história: quanto maior a tensão do desafio, mais impactante será o seu storytelling.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7252050" y="1910750"/>
            <a:ext cx="16767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</a:rPr>
              <a:t>5. Conclusão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Depois de toda essa jornada, qual a moral da história? Qual a mensagem que ficou?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r="21911"/>
          <a:stretch/>
        </p:blipFill>
        <p:spPr>
          <a:xfrm>
            <a:off x="1245275" y="1546550"/>
            <a:ext cx="6653450" cy="26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285" b="1">
                <a:solidFill>
                  <a:srgbClr val="F1C232"/>
                </a:solidFill>
              </a:rPr>
              <a:t>Elementos indispensáveis para a Metodologia Storytelling</a:t>
            </a:r>
            <a:endParaRPr sz="2285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320">
                <a:solidFill>
                  <a:srgbClr val="F1C232"/>
                </a:solidFill>
              </a:rPr>
              <a:t> </a:t>
            </a:r>
            <a:endParaRPr sz="232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l="1954" t="12554" r="2213" b="13986"/>
          <a:stretch/>
        </p:blipFill>
        <p:spPr>
          <a:xfrm>
            <a:off x="795750" y="1627700"/>
            <a:ext cx="3682176" cy="28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4">
            <a:alphaModFix/>
          </a:blip>
          <a:srcRect l="1545" t="14642" r="3071" b="20795"/>
          <a:stretch/>
        </p:blipFill>
        <p:spPr>
          <a:xfrm>
            <a:off x="4622650" y="1707275"/>
            <a:ext cx="3682176" cy="272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l="1960" t="13408" r="1941" b="11808"/>
          <a:stretch/>
        </p:blipFill>
        <p:spPr>
          <a:xfrm>
            <a:off x="803000" y="1671100"/>
            <a:ext cx="3682201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 t="14346" r="2600" b="11814"/>
          <a:stretch/>
        </p:blipFill>
        <p:spPr>
          <a:xfrm>
            <a:off x="4559475" y="1707275"/>
            <a:ext cx="3756475" cy="28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42863" dist="28575" algn="bl" rotWithShape="0">
              <a:schemeClr val="dk2">
                <a:alpha val="97000"/>
              </a:schemeClr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61" b="1">
                <a:solidFill>
                  <a:srgbClr val="F1C232"/>
                </a:solidFill>
              </a:rPr>
              <a:t>Metodologia Ativa: Storytelling na Educação</a:t>
            </a:r>
            <a:endParaRPr sz="2761" b="1">
              <a:solidFill>
                <a:srgbClr val="F1C2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1C232"/>
                </a:solidFill>
              </a:rPr>
              <a:t> 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Apresentação na tela (16:9)</PresentationFormat>
  <Paragraphs>101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Simple Light</vt:lpstr>
      <vt:lpstr>Apresentação do PowerPoint</vt:lpstr>
      <vt:lpstr>Apresentação do PowerPoint</vt:lpstr>
      <vt:lpstr>Metodologia Ativa: Storytelling  </vt:lpstr>
      <vt:lpstr>Metodologia Ativa: Storytelling  </vt:lpstr>
      <vt:lpstr>Metodologia Ativa:  Storytelling</vt:lpstr>
      <vt:lpstr>Metodologia Ativa: Storytelling  </vt:lpstr>
      <vt:lpstr>Elementos indispensáveis para a Metodologia Storytelling  </vt:lpstr>
      <vt:lpstr>Metodologia Ativa: Storytelling na Educação  </vt:lpstr>
      <vt:lpstr>Metodologia Ativa: Storytelling na Educação  </vt:lpstr>
      <vt:lpstr>Metodologia Ativa: Storytelling na Educação  </vt:lpstr>
      <vt:lpstr>Metodologia Ativa: Storytelling na Educação  </vt:lpstr>
      <vt:lpstr>Metodologia Ativa: Storytelling na Educação</vt:lpstr>
      <vt:lpstr>Metodologia Ativa: Storytelling na Educação</vt:lpstr>
      <vt:lpstr>Storytelling - Proposta de Atividade</vt:lpstr>
      <vt:lpstr>Storytelling - Proposta de Atividade</vt:lpstr>
      <vt:lpstr>Storytelling - Proposta de Atividade</vt:lpstr>
      <vt:lpstr>Storytelling - Proposta de Atividade</vt:lpstr>
      <vt:lpstr>Apresentação do PowerPoint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Ricardo</cp:lastModifiedBy>
  <cp:revision>2</cp:revision>
  <dcterms:modified xsi:type="dcterms:W3CDTF">2022-08-15T12:46:35Z</dcterms:modified>
</cp:coreProperties>
</file>