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6B4D7-F69B-4157-9CAB-7C6135498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963C18-4FF9-4F39-837D-C67AE2446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80A9CD-7C93-4E93-84BC-B8D656CAE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D09E-A977-47DB-9AC8-FA706E83C6F8}" type="datetimeFigureOut">
              <a:rPr lang="pt-BR" smtClean="0"/>
              <a:t>07/11/2019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00B7F2-C10B-4B1F-ABD4-C41F155A4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A592E6-D6C4-47C0-94FD-B84E2748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B418-0325-455A-BB2B-ECBC69C6E8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79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320A0-D06F-4A2B-B3FA-A8E1D2550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345E777-08E1-4426-A393-1DE78936E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089A4F-8D93-48CC-977B-F7779C62E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D09E-A977-47DB-9AC8-FA706E83C6F8}" type="datetimeFigureOut">
              <a:rPr lang="pt-BR" smtClean="0"/>
              <a:t>07/11/2019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21DAB3-4D59-40CB-AEF0-B27B819C7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95E880-D04E-402E-852F-A1A7A7D20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B418-0325-455A-BB2B-ECBC69C6E8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91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A6AEF67-6B79-4D5A-A9E4-1766D5DE75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22D68C7-6DEC-4F60-BCAE-82F632664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ABBADE-E808-4B63-B179-ACBD0F067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D09E-A977-47DB-9AC8-FA706E83C6F8}" type="datetimeFigureOut">
              <a:rPr lang="pt-BR" smtClean="0"/>
              <a:t>07/11/2019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7805DF-C456-4719-B16B-AA7A0052E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C2FF52-8C45-4B92-8910-7DA82CAFB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B418-0325-455A-BB2B-ECBC69C6E8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21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7D502-DA1C-4153-A6EE-488DB804D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1DA506-13AE-4F75-B76D-E86C8A453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BA7C8C-C2C9-409F-AA2F-467ECCD1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D09E-A977-47DB-9AC8-FA706E83C6F8}" type="datetimeFigureOut">
              <a:rPr lang="pt-BR" smtClean="0"/>
              <a:t>07/11/2019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BA628C-66D3-4C3B-9C42-2C6684BB1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656E9E-F591-450F-98BF-003DDEFF8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B418-0325-455A-BB2B-ECBC69C6E8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804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0D2300-C19E-42DD-9738-D04C36057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EB3A3E-7D02-4017-8284-8F077F2EE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985FB5-DB00-4BFC-A895-0276BD97F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D09E-A977-47DB-9AC8-FA706E83C6F8}" type="datetimeFigureOut">
              <a:rPr lang="pt-BR" smtClean="0"/>
              <a:t>07/11/2019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DB5602-2742-4A3E-8667-82B9DA767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AFB3FD-35DC-41C1-B05E-29F62FD1E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B418-0325-455A-BB2B-ECBC69C6E8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59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9E5E23-CDE7-4E4F-A6E8-8CC42409A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B9795F-7D9F-4A32-BBA9-CF043E9556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5F77387-131D-47D9-84C0-6BFA8BE4B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CECFC44-3D89-470B-9B6F-448C1EF9D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D09E-A977-47DB-9AC8-FA706E83C6F8}" type="datetimeFigureOut">
              <a:rPr lang="pt-BR" smtClean="0"/>
              <a:t>07/11/2019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AAB6A35-7B1F-474D-A807-6458A6B14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730CAD-1056-4EFB-B433-9287CBEA5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B418-0325-455A-BB2B-ECBC69C6E8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12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DFCECE-913C-483C-A7A4-9B7E7A818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F23B1B2-D112-421F-8722-524867BA6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D48A126-1317-4219-8AFC-5504BDC2C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D7C45D6-810E-41A5-92F6-B44546B45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7D303CB-1EA3-4C21-99DA-1E742C788E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7247EC9-3B16-4018-9417-6CC3F5464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D09E-A977-47DB-9AC8-FA706E83C6F8}" type="datetimeFigureOut">
              <a:rPr lang="pt-BR" smtClean="0"/>
              <a:t>07/11/2019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CB96373-AE44-4C40-A41B-C503B6B27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4D66532-0838-4BC3-B37F-89C3A5150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B418-0325-455A-BB2B-ECBC69C6E8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647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F871B3-4727-43A4-A0ED-C74084A8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6D459F7-93D5-4852-9301-D9403E7F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D09E-A977-47DB-9AC8-FA706E83C6F8}" type="datetimeFigureOut">
              <a:rPr lang="pt-BR" smtClean="0"/>
              <a:t>07/11/2019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976A839-CE56-4203-960E-7A869473E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9721ACC-4C20-4F51-A7CF-0330D28E1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B418-0325-455A-BB2B-ECBC69C6E8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5045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E2490CE-3FDD-4E73-A176-C6076FE41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D09E-A977-47DB-9AC8-FA706E83C6F8}" type="datetimeFigureOut">
              <a:rPr lang="pt-BR" smtClean="0"/>
              <a:t>07/11/2019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734DED8-D994-4994-8547-EB0CEB8B4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E6BE98E-EF1F-4341-BED7-CEC5A5B8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B418-0325-455A-BB2B-ECBC69C6E8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9314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731CE4-7F1B-4E41-824B-2593E7509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194086-B33B-4A31-9A02-6975A243D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1A8514-CFB2-4DEF-BF17-E0F5AE2A2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480B82C-974E-49A6-BD3D-B1E50C4D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D09E-A977-47DB-9AC8-FA706E83C6F8}" type="datetimeFigureOut">
              <a:rPr lang="pt-BR" smtClean="0"/>
              <a:t>07/11/2019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60D6433-BB41-45BA-89F7-D9BC2D7E2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B703CD-5E2A-455F-BDFC-FDD4D3A27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B418-0325-455A-BB2B-ECBC69C6E8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656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580320-6374-4384-A4BF-90FC99398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7341439-E2A2-4F0F-B581-3A67D126AC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6D289AC-8045-4792-A3C0-3B08F44E5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BB459F-4B7E-4166-9951-3A41C24A6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D09E-A977-47DB-9AC8-FA706E83C6F8}" type="datetimeFigureOut">
              <a:rPr lang="pt-BR" smtClean="0"/>
              <a:t>07/11/2019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46EDC2-7FF8-49C3-B8A6-9F7CAF3B8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377557E-A19B-4267-B308-F86A7A0D3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8B418-0325-455A-BB2B-ECBC69C6E8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027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83EF8F5-65FA-4728-9F70-6A7A5ACCB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90732D-257D-46EE-9133-C14C4BBA3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DF2B75-CFAB-4F2B-B09A-7FF5E2D4D2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9D09E-A977-47DB-9AC8-FA706E83C6F8}" type="datetimeFigureOut">
              <a:rPr lang="pt-BR" smtClean="0"/>
              <a:t>07/11/2019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148AF7-60A7-4509-93BD-1C7EF0A8E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DB8163-4C1C-413E-AD04-4015349E0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8B418-0325-455A-BB2B-ECBC69C6E8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944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5673171-5652-422A-86D2-C4BD98D26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96"/>
            <a:ext cx="12192000" cy="684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0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0BF60FC-44BD-4C89-BB45-8A421CBC0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"/>
            <a:ext cx="12192000" cy="685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55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48E8676-9067-4D9A-9795-53C111549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1"/>
            <a:ext cx="12192000" cy="684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35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34CF160-7A19-4762-A8AF-C8DF48DB5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38"/>
            <a:ext cx="12192000" cy="684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06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D2BC7DB-4E75-4F18-ABC1-3578DEC81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68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4F6099E-8D6F-4CDE-95A5-6DEEC84BC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35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B5FCE9C-99EB-4C0B-9D07-56FE43C9B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70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A3B6795-83FB-4842-9084-BE7109F39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68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6606A5D-59FA-4457-AF6F-B3181B57C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79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37D90CD-5A63-43F4-B1BC-29A945EC0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78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D9E6B90-C376-43CF-8F73-67CA17696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76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5AF3013-7C72-4A65-A706-E6ADA136A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40"/>
            <a:ext cx="12192000" cy="684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3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858F359-CA5E-4DC2-857D-8DB512269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13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65DE8CF-B470-4832-8B14-1EB65744D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88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F1DB8DB-444D-4129-B78B-664361CAC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76"/>
            <a:ext cx="12192000" cy="683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54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A00916E-37C1-4096-AD0F-03B7B90B3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38"/>
            <a:ext cx="12192000" cy="684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25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6F8583B-3884-4CD9-8F18-8B103C8CC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85"/>
            <a:ext cx="12192000" cy="683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74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1B043F9-AA32-43C5-A3EE-8619B8EBE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2"/>
            <a:ext cx="12192000" cy="685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46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14ABC56-D288-4128-B3B5-5C0587BD9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41"/>
            <a:ext cx="12192000" cy="683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09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615F4D5-D25D-40AC-8B26-8DD4B0E96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2"/>
            <a:ext cx="12192000" cy="685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501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Pereira</dc:creator>
  <cp:lastModifiedBy>Ricardo Pereira</cp:lastModifiedBy>
  <cp:revision>2</cp:revision>
  <dcterms:created xsi:type="dcterms:W3CDTF">2019-11-07T19:51:27Z</dcterms:created>
  <dcterms:modified xsi:type="dcterms:W3CDTF">2019-11-07T20:00:35Z</dcterms:modified>
</cp:coreProperties>
</file>